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64" r:id="rId8"/>
    <p:sldId id="265" r:id="rId9"/>
    <p:sldId id="266" r:id="rId10"/>
    <p:sldId id="257" r:id="rId11"/>
    <p:sldId id="267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3B4"/>
    <a:srgbClr val="8FC5D2"/>
    <a:srgbClr val="2E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DD683-505A-4479-8425-4886CB7E6E95}" v="348" dt="2022-03-15T12:26:05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ida Hämäläinen" userId="1ba14b4f-c0f2-4c63-938b-a72b9951a4d3" providerId="ADAL" clId="{2B3DD683-505A-4479-8425-4886CB7E6E95}"/>
    <pc:docChg chg="undo custSel addSld delSld modSld sldOrd">
      <pc:chgData name="Iida Hämäläinen" userId="1ba14b4f-c0f2-4c63-938b-a72b9951a4d3" providerId="ADAL" clId="{2B3DD683-505A-4479-8425-4886CB7E6E95}" dt="2022-03-15T12:27:55.284" v="2925" actId="1076"/>
      <pc:docMkLst>
        <pc:docMk/>
      </pc:docMkLst>
      <pc:sldChg chg="addSp delSp modSp mod setBg">
        <pc:chgData name="Iida Hämäläinen" userId="1ba14b4f-c0f2-4c63-938b-a72b9951a4d3" providerId="ADAL" clId="{2B3DD683-505A-4479-8425-4886CB7E6E95}" dt="2022-02-28T10:43:32.894" v="21" actId="207"/>
        <pc:sldMkLst>
          <pc:docMk/>
          <pc:sldMk cId="1680087503" sldId="256"/>
        </pc:sldMkLst>
        <pc:spChg chg="del">
          <ac:chgData name="Iida Hämäläinen" userId="1ba14b4f-c0f2-4c63-938b-a72b9951a4d3" providerId="ADAL" clId="{2B3DD683-505A-4479-8425-4886CB7E6E95}" dt="2022-02-28T10:43:15.179" v="14" actId="21"/>
          <ac:spMkLst>
            <pc:docMk/>
            <pc:sldMk cId="1680087503" sldId="256"/>
            <ac:spMk id="2" creationId="{347D91EC-CB21-4E07-ABF6-FB200CDB3CE0}"/>
          </ac:spMkLst>
        </pc:spChg>
        <pc:spChg chg="mod">
          <ac:chgData name="Iida Hämäläinen" userId="1ba14b4f-c0f2-4c63-938b-a72b9951a4d3" providerId="ADAL" clId="{2B3DD683-505A-4479-8425-4886CB7E6E95}" dt="2022-02-28T10:43:32.894" v="21" actId="207"/>
          <ac:spMkLst>
            <pc:docMk/>
            <pc:sldMk cId="1680087503" sldId="256"/>
            <ac:spMk id="3" creationId="{906A4829-B1A3-4AD4-A4F8-9A551B7F5467}"/>
          </ac:spMkLst>
        </pc:spChg>
        <pc:picChg chg="add mod">
          <ac:chgData name="Iida Hämäläinen" userId="1ba14b4f-c0f2-4c63-938b-a72b9951a4d3" providerId="ADAL" clId="{2B3DD683-505A-4479-8425-4886CB7E6E95}" dt="2022-02-28T10:41:51.662" v="11" actId="1076"/>
          <ac:picMkLst>
            <pc:docMk/>
            <pc:sldMk cId="1680087503" sldId="256"/>
            <ac:picMk id="5" creationId="{35A3D5E5-E2D2-4E33-A03D-DBB57837C548}"/>
          </ac:picMkLst>
        </pc:picChg>
      </pc:sldChg>
      <pc:sldChg chg="new del">
        <pc:chgData name="Iida Hämäläinen" userId="1ba14b4f-c0f2-4c63-938b-a72b9951a4d3" providerId="ADAL" clId="{2B3DD683-505A-4479-8425-4886CB7E6E95}" dt="2022-02-28T10:43:37.487" v="23" actId="47"/>
        <pc:sldMkLst>
          <pc:docMk/>
          <pc:sldMk cId="930512020" sldId="257"/>
        </pc:sldMkLst>
      </pc:sldChg>
      <pc:sldChg chg="addSp delSp modSp add mod">
        <pc:chgData name="Iida Hämäläinen" userId="1ba14b4f-c0f2-4c63-938b-a72b9951a4d3" providerId="ADAL" clId="{2B3DD683-505A-4479-8425-4886CB7E6E95}" dt="2022-03-14T12:02:06.710" v="2721" actId="931"/>
        <pc:sldMkLst>
          <pc:docMk/>
          <pc:sldMk cId="4018498521" sldId="257"/>
        </pc:sldMkLst>
        <pc:spChg chg="del mod">
          <ac:chgData name="Iida Hämäläinen" userId="1ba14b4f-c0f2-4c63-938b-a72b9951a4d3" providerId="ADAL" clId="{2B3DD683-505A-4479-8425-4886CB7E6E95}" dt="2022-02-28T10:50:29.593" v="75" actId="478"/>
          <ac:spMkLst>
            <pc:docMk/>
            <pc:sldMk cId="4018498521" sldId="257"/>
            <ac:spMk id="3" creationId="{906A4829-B1A3-4AD4-A4F8-9A551B7F5467}"/>
          </ac:spMkLst>
        </pc:spChg>
        <pc:spChg chg="add del mod">
          <ac:chgData name="Iida Hämäläinen" userId="1ba14b4f-c0f2-4c63-938b-a72b9951a4d3" providerId="ADAL" clId="{2B3DD683-505A-4479-8425-4886CB7E6E95}" dt="2022-02-28T10:50:43.433" v="78" actId="21"/>
          <ac:spMkLst>
            <pc:docMk/>
            <pc:sldMk cId="4018498521" sldId="257"/>
            <ac:spMk id="7" creationId="{89A05BA8-669C-4A68-A84D-86F602FAAB0A}"/>
          </ac:spMkLst>
        </pc:spChg>
        <pc:picChg chg="add mod">
          <ac:chgData name="Iida Hämäläinen" userId="1ba14b4f-c0f2-4c63-938b-a72b9951a4d3" providerId="ADAL" clId="{2B3DD683-505A-4479-8425-4886CB7E6E95}" dt="2022-03-14T12:02:06.710" v="2721" actId="931"/>
          <ac:picMkLst>
            <pc:docMk/>
            <pc:sldMk cId="4018498521" sldId="257"/>
            <ac:picMk id="3" creationId="{9D086645-EF7B-443D-B882-F2ABCF8CD561}"/>
          </ac:picMkLst>
        </pc:picChg>
        <pc:picChg chg="add del mod">
          <ac:chgData name="Iida Hämäläinen" userId="1ba14b4f-c0f2-4c63-938b-a72b9951a4d3" providerId="ADAL" clId="{2B3DD683-505A-4479-8425-4886CB7E6E95}" dt="2022-03-07T09:50:55.437" v="894" actId="478"/>
          <ac:picMkLst>
            <pc:docMk/>
            <pc:sldMk cId="4018498521" sldId="257"/>
            <ac:picMk id="4" creationId="{8F2EABDA-D80C-4842-B475-D2371C80732F}"/>
          </ac:picMkLst>
        </pc:picChg>
        <pc:picChg chg="del">
          <ac:chgData name="Iida Hämäläinen" userId="1ba14b4f-c0f2-4c63-938b-a72b9951a4d3" providerId="ADAL" clId="{2B3DD683-505A-4479-8425-4886CB7E6E95}" dt="2022-02-28T10:43:44.597" v="25" actId="478"/>
          <ac:picMkLst>
            <pc:docMk/>
            <pc:sldMk cId="4018498521" sldId="257"/>
            <ac:picMk id="5" creationId="{35A3D5E5-E2D2-4E33-A03D-DBB57837C548}"/>
          </ac:picMkLst>
        </pc:picChg>
      </pc:sldChg>
      <pc:sldChg chg="add del ord">
        <pc:chgData name="Iida Hämäläinen" userId="1ba14b4f-c0f2-4c63-938b-a72b9951a4d3" providerId="ADAL" clId="{2B3DD683-505A-4479-8425-4886CB7E6E95}" dt="2022-02-28T10:52:12.862" v="101" actId="47"/>
        <pc:sldMkLst>
          <pc:docMk/>
          <pc:sldMk cId="1788411481" sldId="258"/>
        </pc:sldMkLst>
      </pc:sldChg>
      <pc:sldChg chg="add del">
        <pc:chgData name="Iida Hämäläinen" userId="1ba14b4f-c0f2-4c63-938b-a72b9951a4d3" providerId="ADAL" clId="{2B3DD683-505A-4479-8425-4886CB7E6E95}" dt="2022-02-28T10:52:11.805" v="100" actId="47"/>
        <pc:sldMkLst>
          <pc:docMk/>
          <pc:sldMk cId="3153158441" sldId="259"/>
        </pc:sldMkLst>
      </pc:sldChg>
      <pc:sldChg chg="add del">
        <pc:chgData name="Iida Hämäläinen" userId="1ba14b4f-c0f2-4c63-938b-a72b9951a4d3" providerId="ADAL" clId="{2B3DD683-505A-4479-8425-4886CB7E6E95}" dt="2022-02-28T10:52:13.527" v="102" actId="47"/>
        <pc:sldMkLst>
          <pc:docMk/>
          <pc:sldMk cId="4065644721" sldId="260"/>
        </pc:sldMkLst>
      </pc:sldChg>
      <pc:sldChg chg="addSp delSp add del mod">
        <pc:chgData name="Iida Hämäläinen" userId="1ba14b4f-c0f2-4c63-938b-a72b9951a4d3" providerId="ADAL" clId="{2B3DD683-505A-4479-8425-4886CB7E6E95}" dt="2022-02-28T10:52:10.543" v="99" actId="47"/>
        <pc:sldMkLst>
          <pc:docMk/>
          <pc:sldMk cId="3518305234" sldId="261"/>
        </pc:sldMkLst>
        <pc:picChg chg="add del">
          <ac:chgData name="Iida Hämäläinen" userId="1ba14b4f-c0f2-4c63-938b-a72b9951a4d3" providerId="ADAL" clId="{2B3DD683-505A-4479-8425-4886CB7E6E95}" dt="2022-02-28T10:51:54.579" v="90" actId="478"/>
          <ac:picMkLst>
            <pc:docMk/>
            <pc:sldMk cId="3518305234" sldId="261"/>
            <ac:picMk id="5" creationId="{35A3D5E5-E2D2-4E33-A03D-DBB57837C548}"/>
          </ac:picMkLst>
        </pc:picChg>
      </pc:sldChg>
      <pc:sldChg chg="addSp delSp modSp add mod">
        <pc:chgData name="Iida Hämäläinen" userId="1ba14b4f-c0f2-4c63-938b-a72b9951a4d3" providerId="ADAL" clId="{2B3DD683-505A-4479-8425-4886CB7E6E95}" dt="2022-03-14T09:11:52.998" v="1249" actId="20577"/>
        <pc:sldMkLst>
          <pc:docMk/>
          <pc:sldMk cId="2635717507" sldId="262"/>
        </pc:sldMkLst>
        <pc:spChg chg="mod">
          <ac:chgData name="Iida Hämäläinen" userId="1ba14b4f-c0f2-4c63-938b-a72b9951a4d3" providerId="ADAL" clId="{2B3DD683-505A-4479-8425-4886CB7E6E95}" dt="2022-03-14T09:11:52.998" v="1249" actId="20577"/>
          <ac:spMkLst>
            <pc:docMk/>
            <pc:sldMk cId="2635717507" sldId="262"/>
            <ac:spMk id="3" creationId="{906A4829-B1A3-4AD4-A4F8-9A551B7F5467}"/>
          </ac:spMkLst>
        </pc:spChg>
        <pc:spChg chg="add mod">
          <ac:chgData name="Iida Hämäläinen" userId="1ba14b4f-c0f2-4c63-938b-a72b9951a4d3" providerId="ADAL" clId="{2B3DD683-505A-4479-8425-4886CB7E6E95}" dt="2022-03-08T12:04:30.705" v="942" actId="1076"/>
          <ac:spMkLst>
            <pc:docMk/>
            <pc:sldMk cId="2635717507" sldId="262"/>
            <ac:spMk id="4" creationId="{8082600A-C231-491C-AB57-0A65FB84C98A}"/>
          </ac:spMkLst>
        </pc:spChg>
        <pc:spChg chg="add del">
          <ac:chgData name="Iida Hämäläinen" userId="1ba14b4f-c0f2-4c63-938b-a72b9951a4d3" providerId="ADAL" clId="{2B3DD683-505A-4479-8425-4886CB7E6E95}" dt="2022-03-07T09:51:20.832" v="896" actId="478"/>
          <ac:spMkLst>
            <pc:docMk/>
            <pc:sldMk cId="2635717507" sldId="262"/>
            <ac:spMk id="8" creationId="{20F37DCD-9D87-4FDA-A109-BEDEA5B3CE1D}"/>
          </ac:spMkLst>
        </pc:spChg>
        <pc:picChg chg="add del mod">
          <ac:chgData name="Iida Hämäläinen" userId="1ba14b4f-c0f2-4c63-938b-a72b9951a4d3" providerId="ADAL" clId="{2B3DD683-505A-4479-8425-4886CB7E6E95}" dt="2022-02-28T10:52:22.459" v="104" actId="1076"/>
          <ac:picMkLst>
            <pc:docMk/>
            <pc:sldMk cId="2635717507" sldId="262"/>
            <ac:picMk id="5" creationId="{35A3D5E5-E2D2-4E33-A03D-DBB57837C548}"/>
          </ac:picMkLst>
        </pc:picChg>
        <pc:picChg chg="add del mod">
          <ac:chgData name="Iida Hämäläinen" userId="1ba14b4f-c0f2-4c63-938b-a72b9951a4d3" providerId="ADAL" clId="{2B3DD683-505A-4479-8425-4886CB7E6E95}" dt="2022-02-28T11:46:38.051" v="159" actId="478"/>
          <ac:picMkLst>
            <pc:docMk/>
            <pc:sldMk cId="2635717507" sldId="262"/>
            <ac:picMk id="6" creationId="{EB32698E-8CC7-4AF1-8F65-9C09178CBFAA}"/>
          </ac:picMkLst>
        </pc:picChg>
        <pc:picChg chg="add del mod">
          <ac:chgData name="Iida Hämäläinen" userId="1ba14b4f-c0f2-4c63-938b-a72b9951a4d3" providerId="ADAL" clId="{2B3DD683-505A-4479-8425-4886CB7E6E95}" dt="2022-02-28T11:46:38.051" v="159" actId="478"/>
          <ac:picMkLst>
            <pc:docMk/>
            <pc:sldMk cId="2635717507" sldId="262"/>
            <ac:picMk id="8" creationId="{C3C2FCDE-6803-45B6-872B-51392A2A0FCC}"/>
          </ac:picMkLst>
        </pc:picChg>
        <pc:picChg chg="add mod">
          <ac:chgData name="Iida Hämäläinen" userId="1ba14b4f-c0f2-4c63-938b-a72b9951a4d3" providerId="ADAL" clId="{2B3DD683-505A-4479-8425-4886CB7E6E95}" dt="2022-03-08T08:34:47.824" v="914" actId="1076"/>
          <ac:picMkLst>
            <pc:docMk/>
            <pc:sldMk cId="2635717507" sldId="262"/>
            <ac:picMk id="10" creationId="{1EF033E1-872A-4590-9814-A7C72FCBA9AA}"/>
          </ac:picMkLst>
        </pc:picChg>
        <pc:picChg chg="add mod">
          <ac:chgData name="Iida Hämäläinen" userId="1ba14b4f-c0f2-4c63-938b-a72b9951a4d3" providerId="ADAL" clId="{2B3DD683-505A-4479-8425-4886CB7E6E95}" dt="2022-03-08T08:34:56.109" v="940" actId="1036"/>
          <ac:picMkLst>
            <pc:docMk/>
            <pc:sldMk cId="2635717507" sldId="262"/>
            <ac:picMk id="12" creationId="{39481CB1-9E82-4966-92E2-7B24D3491E34}"/>
          </ac:picMkLst>
        </pc:picChg>
        <pc:picChg chg="add del mod">
          <ac:chgData name="Iida Hämäläinen" userId="1ba14b4f-c0f2-4c63-938b-a72b9951a4d3" providerId="ADAL" clId="{2B3DD683-505A-4479-8425-4886CB7E6E95}" dt="2022-02-28T11:51:49.308" v="177" actId="478"/>
          <ac:picMkLst>
            <pc:docMk/>
            <pc:sldMk cId="2635717507" sldId="262"/>
            <ac:picMk id="14" creationId="{525F8922-1F8A-4AE9-8364-23FB48B5AE62}"/>
          </ac:picMkLst>
        </pc:picChg>
      </pc:sldChg>
      <pc:sldChg chg="addSp delSp modSp add del mod">
        <pc:chgData name="Iida Hämäläinen" userId="1ba14b4f-c0f2-4c63-938b-a72b9951a4d3" providerId="ADAL" clId="{2B3DD683-505A-4479-8425-4886CB7E6E95}" dt="2022-02-28T10:52:15.076" v="103" actId="47"/>
        <pc:sldMkLst>
          <pc:docMk/>
          <pc:sldMk cId="80586237" sldId="263"/>
        </pc:sldMkLst>
        <pc:picChg chg="add del mod">
          <ac:chgData name="Iida Hämäläinen" userId="1ba14b4f-c0f2-4c63-938b-a72b9951a4d3" providerId="ADAL" clId="{2B3DD683-505A-4479-8425-4886CB7E6E95}" dt="2022-02-28T10:51:59.322" v="94" actId="1076"/>
          <ac:picMkLst>
            <pc:docMk/>
            <pc:sldMk cId="80586237" sldId="263"/>
            <ac:picMk id="5" creationId="{35A3D5E5-E2D2-4E33-A03D-DBB57837C548}"/>
          </ac:picMkLst>
        </pc:picChg>
      </pc:sldChg>
      <pc:sldChg chg="addSp delSp modSp add mod">
        <pc:chgData name="Iida Hämäläinen" userId="1ba14b4f-c0f2-4c63-938b-a72b9951a4d3" providerId="ADAL" clId="{2B3DD683-505A-4479-8425-4886CB7E6E95}" dt="2022-03-14T09:30:46.187" v="2207" actId="1076"/>
        <pc:sldMkLst>
          <pc:docMk/>
          <pc:sldMk cId="918876000" sldId="263"/>
        </pc:sldMkLst>
        <pc:spChg chg="mod">
          <ac:chgData name="Iida Hämäläinen" userId="1ba14b4f-c0f2-4c63-938b-a72b9951a4d3" providerId="ADAL" clId="{2B3DD683-505A-4479-8425-4886CB7E6E95}" dt="2022-03-14T09:30:46.187" v="2207" actId="1076"/>
          <ac:spMkLst>
            <pc:docMk/>
            <pc:sldMk cId="918876000" sldId="263"/>
            <ac:spMk id="3" creationId="{906A4829-B1A3-4AD4-A4F8-9A551B7F5467}"/>
          </ac:spMkLst>
        </pc:spChg>
        <pc:spChg chg="mod">
          <ac:chgData name="Iida Hämäläinen" userId="1ba14b4f-c0f2-4c63-938b-a72b9951a4d3" providerId="ADAL" clId="{2B3DD683-505A-4479-8425-4886CB7E6E95}" dt="2022-03-14T09:28:01.518" v="2058" actId="1076"/>
          <ac:spMkLst>
            <pc:docMk/>
            <pc:sldMk cId="918876000" sldId="263"/>
            <ac:spMk id="4" creationId="{8082600A-C231-491C-AB57-0A65FB84C98A}"/>
          </ac:spMkLst>
        </pc:spChg>
        <pc:spChg chg="add del mod">
          <ac:chgData name="Iida Hämäläinen" userId="1ba14b4f-c0f2-4c63-938b-a72b9951a4d3" providerId="ADAL" clId="{2B3DD683-505A-4479-8425-4886CB7E6E95}" dt="2022-03-14T09:23:36.488" v="1535" actId="478"/>
          <ac:spMkLst>
            <pc:docMk/>
            <pc:sldMk cId="918876000" sldId="263"/>
            <ac:spMk id="6" creationId="{25DA0A72-7853-4C04-AA52-6DE35070378D}"/>
          </ac:spMkLst>
        </pc:spChg>
        <pc:spChg chg="add del mod">
          <ac:chgData name="Iida Hämäläinen" userId="1ba14b4f-c0f2-4c63-938b-a72b9951a4d3" providerId="ADAL" clId="{2B3DD683-505A-4479-8425-4886CB7E6E95}" dt="2022-03-14T09:24:10.077" v="1567" actId="478"/>
          <ac:spMkLst>
            <pc:docMk/>
            <pc:sldMk cId="918876000" sldId="263"/>
            <ac:spMk id="8" creationId="{BFA0FF31-D2EA-4ECD-B737-73A0BC4DE7F1}"/>
          </ac:spMkLst>
        </pc:spChg>
        <pc:spChg chg="add del mod">
          <ac:chgData name="Iida Hämäläinen" userId="1ba14b4f-c0f2-4c63-938b-a72b9951a4d3" providerId="ADAL" clId="{2B3DD683-505A-4479-8425-4886CB7E6E95}" dt="2022-03-14T09:24:25.383" v="1591" actId="478"/>
          <ac:spMkLst>
            <pc:docMk/>
            <pc:sldMk cId="918876000" sldId="263"/>
            <ac:spMk id="9" creationId="{476F6A92-63D6-4197-9ABA-CEA3DD21B2BC}"/>
          </ac:spMkLst>
        </pc:spChg>
        <pc:spChg chg="add mod">
          <ac:chgData name="Iida Hämäläinen" userId="1ba14b4f-c0f2-4c63-938b-a72b9951a4d3" providerId="ADAL" clId="{2B3DD683-505A-4479-8425-4886CB7E6E95}" dt="2022-03-14T09:30:22.785" v="2202" actId="122"/>
          <ac:spMkLst>
            <pc:docMk/>
            <pc:sldMk cId="918876000" sldId="263"/>
            <ac:spMk id="10" creationId="{2E7DBE3F-9B47-43E0-A064-D199FE37A2EF}"/>
          </ac:spMkLst>
        </pc:spChg>
        <pc:spChg chg="add mod">
          <ac:chgData name="Iida Hämäläinen" userId="1ba14b4f-c0f2-4c63-938b-a72b9951a4d3" providerId="ADAL" clId="{2B3DD683-505A-4479-8425-4886CB7E6E95}" dt="2022-03-14T09:30:41.874" v="2206" actId="1076"/>
          <ac:spMkLst>
            <pc:docMk/>
            <pc:sldMk cId="918876000" sldId="263"/>
            <ac:spMk id="11" creationId="{D7F8018E-B9ED-426B-832E-EF3BCFF6D04E}"/>
          </ac:spMkLst>
        </pc:spChg>
        <pc:spChg chg="add mod">
          <ac:chgData name="Iida Hämäläinen" userId="1ba14b4f-c0f2-4c63-938b-a72b9951a4d3" providerId="ADAL" clId="{2B3DD683-505A-4479-8425-4886CB7E6E95}" dt="2022-03-14T09:30:31.181" v="2205" actId="122"/>
          <ac:spMkLst>
            <pc:docMk/>
            <pc:sldMk cId="918876000" sldId="263"/>
            <ac:spMk id="12" creationId="{FD2A70CC-B8B3-442D-B955-364A45291306}"/>
          </ac:spMkLst>
        </pc:spChg>
        <pc:picChg chg="mod ord">
          <ac:chgData name="Iida Hämäläinen" userId="1ba14b4f-c0f2-4c63-938b-a72b9951a4d3" providerId="ADAL" clId="{2B3DD683-505A-4479-8425-4886CB7E6E95}" dt="2022-03-14T09:13:46.131" v="1333" actId="1076"/>
          <ac:picMkLst>
            <pc:docMk/>
            <pc:sldMk cId="918876000" sldId="263"/>
            <ac:picMk id="5" creationId="{35A3D5E5-E2D2-4E33-A03D-DBB57837C548}"/>
          </ac:picMkLst>
        </pc:picChg>
        <pc:picChg chg="add mod modCrop">
          <ac:chgData name="Iida Hämäläinen" userId="1ba14b4f-c0f2-4c63-938b-a72b9951a4d3" providerId="ADAL" clId="{2B3DD683-505A-4479-8425-4886CB7E6E95}" dt="2022-03-14T09:29:31.321" v="2187" actId="732"/>
          <ac:picMkLst>
            <pc:docMk/>
            <pc:sldMk cId="918876000" sldId="263"/>
            <ac:picMk id="7" creationId="{A406B847-7075-4F35-B46B-87A93AD647CC}"/>
          </ac:picMkLst>
        </pc:picChg>
        <pc:picChg chg="del">
          <ac:chgData name="Iida Hämäläinen" userId="1ba14b4f-c0f2-4c63-938b-a72b9951a4d3" providerId="ADAL" clId="{2B3DD683-505A-4479-8425-4886CB7E6E95}" dt="2022-02-28T11:51:54.226" v="179" actId="478"/>
          <ac:picMkLst>
            <pc:docMk/>
            <pc:sldMk cId="918876000" sldId="263"/>
            <ac:picMk id="10" creationId="{1EF033E1-872A-4590-9814-A7C72FCBA9AA}"/>
          </ac:picMkLst>
        </pc:picChg>
        <pc:picChg chg="del">
          <ac:chgData name="Iida Hämäläinen" userId="1ba14b4f-c0f2-4c63-938b-a72b9951a4d3" providerId="ADAL" clId="{2B3DD683-505A-4479-8425-4886CB7E6E95}" dt="2022-02-28T11:51:55.168" v="180" actId="478"/>
          <ac:picMkLst>
            <pc:docMk/>
            <pc:sldMk cId="918876000" sldId="263"/>
            <ac:picMk id="12" creationId="{39481CB1-9E82-4966-92E2-7B24D3491E34}"/>
          </ac:picMkLst>
        </pc:picChg>
      </pc:sldChg>
      <pc:sldChg chg="addSp delSp modSp add mod">
        <pc:chgData name="Iida Hämäläinen" userId="1ba14b4f-c0f2-4c63-938b-a72b9951a4d3" providerId="ADAL" clId="{2B3DD683-505A-4479-8425-4886CB7E6E95}" dt="2022-02-28T13:48:23.179" v="661" actId="1076"/>
        <pc:sldMkLst>
          <pc:docMk/>
          <pc:sldMk cId="3523224778" sldId="264"/>
        </pc:sldMkLst>
        <pc:spChg chg="del mod">
          <ac:chgData name="Iida Hämäläinen" userId="1ba14b4f-c0f2-4c63-938b-a72b9951a4d3" providerId="ADAL" clId="{2B3DD683-505A-4479-8425-4886CB7E6E95}" dt="2022-02-28T13:45:40.827" v="592" actId="478"/>
          <ac:spMkLst>
            <pc:docMk/>
            <pc:sldMk cId="3523224778" sldId="264"/>
            <ac:spMk id="3" creationId="{906A4829-B1A3-4AD4-A4F8-9A551B7F5467}"/>
          </ac:spMkLst>
        </pc:spChg>
        <pc:spChg chg="mod">
          <ac:chgData name="Iida Hämäläinen" userId="1ba14b4f-c0f2-4c63-938b-a72b9951a4d3" providerId="ADAL" clId="{2B3DD683-505A-4479-8425-4886CB7E6E95}" dt="2022-02-28T13:46:40.531" v="636" actId="14100"/>
          <ac:spMkLst>
            <pc:docMk/>
            <pc:sldMk cId="3523224778" sldId="264"/>
            <ac:spMk id="4" creationId="{8082600A-C231-491C-AB57-0A65FB84C98A}"/>
          </ac:spMkLst>
        </pc:spChg>
        <pc:spChg chg="add del mod">
          <ac:chgData name="Iida Hämäläinen" userId="1ba14b4f-c0f2-4c63-938b-a72b9951a4d3" providerId="ADAL" clId="{2B3DD683-505A-4479-8425-4886CB7E6E95}" dt="2022-02-28T13:45:42.652" v="593" actId="478"/>
          <ac:spMkLst>
            <pc:docMk/>
            <pc:sldMk cId="3523224778" sldId="264"/>
            <ac:spMk id="6" creationId="{26A7F76C-DBBB-4FB3-8218-8D8C3F853E46}"/>
          </ac:spMkLst>
        </pc:spChg>
        <pc:picChg chg="del mod">
          <ac:chgData name="Iida Hämäläinen" userId="1ba14b4f-c0f2-4c63-938b-a72b9951a4d3" providerId="ADAL" clId="{2B3DD683-505A-4479-8425-4886CB7E6E95}" dt="2022-02-28T13:46:42.963" v="637" actId="478"/>
          <ac:picMkLst>
            <pc:docMk/>
            <pc:sldMk cId="3523224778" sldId="264"/>
            <ac:picMk id="5" creationId="{35A3D5E5-E2D2-4E33-A03D-DBB57837C548}"/>
          </ac:picMkLst>
        </pc:picChg>
        <pc:picChg chg="del">
          <ac:chgData name="Iida Hämäläinen" userId="1ba14b4f-c0f2-4c63-938b-a72b9951a4d3" providerId="ADAL" clId="{2B3DD683-505A-4479-8425-4886CB7E6E95}" dt="2022-02-28T13:45:33.243" v="589" actId="478"/>
          <ac:picMkLst>
            <pc:docMk/>
            <pc:sldMk cId="3523224778" sldId="264"/>
            <ac:picMk id="7" creationId="{A406B847-7075-4F35-B46B-87A93AD647CC}"/>
          </ac:picMkLst>
        </pc:picChg>
        <pc:picChg chg="add mod modCrop">
          <ac:chgData name="Iida Hämäläinen" userId="1ba14b4f-c0f2-4c63-938b-a72b9951a4d3" providerId="ADAL" clId="{2B3DD683-505A-4479-8425-4886CB7E6E95}" dt="2022-02-28T13:48:23.179" v="661" actId="1076"/>
          <ac:picMkLst>
            <pc:docMk/>
            <pc:sldMk cId="3523224778" sldId="264"/>
            <ac:picMk id="9" creationId="{85F298BB-69C3-424F-A973-3ECF308B0A40}"/>
          </ac:picMkLst>
        </pc:picChg>
      </pc:sldChg>
      <pc:sldChg chg="addSp delSp modSp add mod ord">
        <pc:chgData name="Iida Hämäläinen" userId="1ba14b4f-c0f2-4c63-938b-a72b9951a4d3" providerId="ADAL" clId="{2B3DD683-505A-4479-8425-4886CB7E6E95}" dt="2022-03-15T12:27:55.284" v="2925" actId="1076"/>
        <pc:sldMkLst>
          <pc:docMk/>
          <pc:sldMk cId="4212558947" sldId="265"/>
        </pc:sldMkLst>
        <pc:spChg chg="add del mod">
          <ac:chgData name="Iida Hämäläinen" userId="1ba14b4f-c0f2-4c63-938b-a72b9951a4d3" providerId="ADAL" clId="{2B3DD683-505A-4479-8425-4886CB7E6E95}" dt="2022-03-14T09:31:32.549" v="2228" actId="478"/>
          <ac:spMkLst>
            <pc:docMk/>
            <pc:sldMk cId="4212558947" sldId="265"/>
            <ac:spMk id="2" creationId="{D0B8D6F1-69A0-4F4F-9021-D105595A6609}"/>
          </ac:spMkLst>
        </pc:spChg>
        <pc:spChg chg="del mod">
          <ac:chgData name="Iida Hämäläinen" userId="1ba14b4f-c0f2-4c63-938b-a72b9951a4d3" providerId="ADAL" clId="{2B3DD683-505A-4479-8425-4886CB7E6E95}" dt="2022-03-14T09:41:12.197" v="2553" actId="478"/>
          <ac:spMkLst>
            <pc:docMk/>
            <pc:sldMk cId="4212558947" sldId="265"/>
            <ac:spMk id="3" creationId="{906A4829-B1A3-4AD4-A4F8-9A551B7F5467}"/>
          </ac:spMkLst>
        </pc:spChg>
        <pc:spChg chg="del mod">
          <ac:chgData name="Iida Hämäläinen" userId="1ba14b4f-c0f2-4c63-938b-a72b9951a4d3" providerId="ADAL" clId="{2B3DD683-505A-4479-8425-4886CB7E6E95}" dt="2022-03-14T09:32:16.213" v="2239" actId="478"/>
          <ac:spMkLst>
            <pc:docMk/>
            <pc:sldMk cId="4212558947" sldId="265"/>
            <ac:spMk id="4" creationId="{8082600A-C231-491C-AB57-0A65FB84C98A}"/>
          </ac:spMkLst>
        </pc:spChg>
        <pc:spChg chg="add mod">
          <ac:chgData name="Iida Hämäläinen" userId="1ba14b4f-c0f2-4c63-938b-a72b9951a4d3" providerId="ADAL" clId="{2B3DD683-505A-4479-8425-4886CB7E6E95}" dt="2022-03-14T09:36:14.012" v="2262" actId="1076"/>
          <ac:spMkLst>
            <pc:docMk/>
            <pc:sldMk cId="4212558947" sldId="265"/>
            <ac:spMk id="6" creationId="{AB9E3239-D2A3-473C-8BB0-B93824C1104A}"/>
          </ac:spMkLst>
        </pc:spChg>
        <pc:spChg chg="add mod">
          <ac:chgData name="Iida Hämäläinen" userId="1ba14b4f-c0f2-4c63-938b-a72b9951a4d3" providerId="ADAL" clId="{2B3DD683-505A-4479-8425-4886CB7E6E95}" dt="2022-03-14T09:36:23.976" v="2263" actId="1076"/>
          <ac:spMkLst>
            <pc:docMk/>
            <pc:sldMk cId="4212558947" sldId="265"/>
            <ac:spMk id="7" creationId="{3EF7B99B-7B0D-4096-81A7-C0EBA64D3767}"/>
          </ac:spMkLst>
        </pc:spChg>
        <pc:spChg chg="add mod">
          <ac:chgData name="Iida Hämäläinen" userId="1ba14b4f-c0f2-4c63-938b-a72b9951a4d3" providerId="ADAL" clId="{2B3DD683-505A-4479-8425-4886CB7E6E95}" dt="2022-03-15T12:27:55.284" v="2925" actId="1076"/>
          <ac:spMkLst>
            <pc:docMk/>
            <pc:sldMk cId="4212558947" sldId="265"/>
            <ac:spMk id="8" creationId="{F4D459C0-8A58-4054-882F-0571D30730F7}"/>
          </ac:spMkLst>
        </pc:spChg>
        <pc:spChg chg="add mod">
          <ac:chgData name="Iida Hämäläinen" userId="1ba14b4f-c0f2-4c63-938b-a72b9951a4d3" providerId="ADAL" clId="{2B3DD683-505A-4479-8425-4886CB7E6E95}" dt="2022-03-15T12:23:40.587" v="2766" actId="1076"/>
          <ac:spMkLst>
            <pc:docMk/>
            <pc:sldMk cId="4212558947" sldId="265"/>
            <ac:spMk id="9" creationId="{2FA65D2A-31F8-48BE-988A-176B329D4753}"/>
          </ac:spMkLst>
        </pc:spChg>
        <pc:spChg chg="add mod">
          <ac:chgData name="Iida Hämäläinen" userId="1ba14b4f-c0f2-4c63-938b-a72b9951a4d3" providerId="ADAL" clId="{2B3DD683-505A-4479-8425-4886CB7E6E95}" dt="2022-03-15T12:23:42.717" v="2767" actId="1076"/>
          <ac:spMkLst>
            <pc:docMk/>
            <pc:sldMk cId="4212558947" sldId="265"/>
            <ac:spMk id="10" creationId="{FF45BDC7-6F0C-4AF1-9A41-1DD9F32F4945}"/>
          </ac:spMkLst>
        </pc:spChg>
        <pc:spChg chg="add mod">
          <ac:chgData name="Iida Hämäläinen" userId="1ba14b4f-c0f2-4c63-938b-a72b9951a4d3" providerId="ADAL" clId="{2B3DD683-505A-4479-8425-4886CB7E6E95}" dt="2022-03-14T09:41:07.793" v="2552" actId="1076"/>
          <ac:spMkLst>
            <pc:docMk/>
            <pc:sldMk cId="4212558947" sldId="265"/>
            <ac:spMk id="11" creationId="{7E7DC823-CA51-442F-B59B-65422ABC3835}"/>
          </ac:spMkLst>
        </pc:spChg>
        <pc:spChg chg="add mod">
          <ac:chgData name="Iida Hämäläinen" userId="1ba14b4f-c0f2-4c63-938b-a72b9951a4d3" providerId="ADAL" clId="{2B3DD683-505A-4479-8425-4886CB7E6E95}" dt="2022-03-14T09:39:30.986" v="2457" actId="1076"/>
          <ac:spMkLst>
            <pc:docMk/>
            <pc:sldMk cId="4212558947" sldId="265"/>
            <ac:spMk id="12" creationId="{5C93ADDB-3B67-4602-8506-E74EA706A4D0}"/>
          </ac:spMkLst>
        </pc:spChg>
        <pc:spChg chg="add mod">
          <ac:chgData name="Iida Hämäläinen" userId="1ba14b4f-c0f2-4c63-938b-a72b9951a4d3" providerId="ADAL" clId="{2B3DD683-505A-4479-8425-4886CB7E6E95}" dt="2022-03-15T12:24:43.091" v="2807" actId="1076"/>
          <ac:spMkLst>
            <pc:docMk/>
            <pc:sldMk cId="4212558947" sldId="265"/>
            <ac:spMk id="13" creationId="{5E5CD547-5EA3-4F91-A789-9D7CB9132270}"/>
          </ac:spMkLst>
        </pc:spChg>
        <pc:spChg chg="add mod">
          <ac:chgData name="Iida Hämäläinen" userId="1ba14b4f-c0f2-4c63-938b-a72b9951a4d3" providerId="ADAL" clId="{2B3DD683-505A-4479-8425-4886CB7E6E95}" dt="2022-03-15T12:23:44.666" v="2768" actId="1076"/>
          <ac:spMkLst>
            <pc:docMk/>
            <pc:sldMk cId="4212558947" sldId="265"/>
            <ac:spMk id="14" creationId="{E3712034-AB1F-4533-9B2C-B624109D8421}"/>
          </ac:spMkLst>
        </pc:spChg>
        <pc:spChg chg="add mod">
          <ac:chgData name="Iida Hämäläinen" userId="1ba14b4f-c0f2-4c63-938b-a72b9951a4d3" providerId="ADAL" clId="{2B3DD683-505A-4479-8425-4886CB7E6E95}" dt="2022-03-14T09:39:33.879" v="2458" actId="1076"/>
          <ac:spMkLst>
            <pc:docMk/>
            <pc:sldMk cId="4212558947" sldId="265"/>
            <ac:spMk id="15" creationId="{B5854793-A5F8-4143-836B-0D944B8F00C9}"/>
          </ac:spMkLst>
        </pc:spChg>
        <pc:spChg chg="add mod">
          <ac:chgData name="Iida Hämäläinen" userId="1ba14b4f-c0f2-4c63-938b-a72b9951a4d3" providerId="ADAL" clId="{2B3DD683-505A-4479-8425-4886CB7E6E95}" dt="2022-03-15T12:27:10.956" v="2915" actId="20577"/>
          <ac:spMkLst>
            <pc:docMk/>
            <pc:sldMk cId="4212558947" sldId="265"/>
            <ac:spMk id="20" creationId="{3F147A14-42C4-47A3-86F4-7B4831DFDE2D}"/>
          </ac:spMkLst>
        </pc:spChg>
        <pc:spChg chg="add mod">
          <ac:chgData name="Iida Hämäläinen" userId="1ba14b4f-c0f2-4c63-938b-a72b9951a4d3" providerId="ADAL" clId="{2B3DD683-505A-4479-8425-4886CB7E6E95}" dt="2022-03-15T12:25:13.731" v="2841" actId="1076"/>
          <ac:spMkLst>
            <pc:docMk/>
            <pc:sldMk cId="4212558947" sldId="265"/>
            <ac:spMk id="27" creationId="{A4B4653A-3C8B-4F15-A726-5C06AB3839A8}"/>
          </ac:spMkLst>
        </pc:spChg>
        <pc:spChg chg="add mod">
          <ac:chgData name="Iida Hämäläinen" userId="1ba14b4f-c0f2-4c63-938b-a72b9951a4d3" providerId="ADAL" clId="{2B3DD683-505A-4479-8425-4886CB7E6E95}" dt="2022-03-15T12:25:36.968" v="2892" actId="1076"/>
          <ac:spMkLst>
            <pc:docMk/>
            <pc:sldMk cId="4212558947" sldId="265"/>
            <ac:spMk id="28" creationId="{C9F4311C-51E6-43A3-8411-0805AFE91411}"/>
          </ac:spMkLst>
        </pc:spChg>
        <pc:spChg chg="add del mod">
          <ac:chgData name="Iida Hämäläinen" userId="1ba14b4f-c0f2-4c63-938b-a72b9951a4d3" providerId="ADAL" clId="{2B3DD683-505A-4479-8425-4886CB7E6E95}" dt="2022-03-14T09:41:18.968" v="2554" actId="478"/>
          <ac:spMkLst>
            <pc:docMk/>
            <pc:sldMk cId="4212558947" sldId="265"/>
            <ac:spMk id="29" creationId="{1F51D3AA-A04F-46D1-BF7C-59B2F10B4D1C}"/>
          </ac:spMkLst>
        </pc:spChg>
        <pc:picChg chg="mod">
          <ac:chgData name="Iida Hämäläinen" userId="1ba14b4f-c0f2-4c63-938b-a72b9951a4d3" providerId="ADAL" clId="{2B3DD683-505A-4479-8425-4886CB7E6E95}" dt="2022-03-15T12:26:19.553" v="2908" actId="1076"/>
          <ac:picMkLst>
            <pc:docMk/>
            <pc:sldMk cId="4212558947" sldId="265"/>
            <ac:picMk id="5" creationId="{35A3D5E5-E2D2-4E33-A03D-DBB57837C548}"/>
          </ac:picMkLst>
        </pc:picChg>
        <pc:picChg chg="del">
          <ac:chgData name="Iida Hämäläinen" userId="1ba14b4f-c0f2-4c63-938b-a72b9951a4d3" providerId="ADAL" clId="{2B3DD683-505A-4479-8425-4886CB7E6E95}" dt="2022-02-28T13:48:37.780" v="665" actId="478"/>
          <ac:picMkLst>
            <pc:docMk/>
            <pc:sldMk cId="4212558947" sldId="265"/>
            <ac:picMk id="7" creationId="{A406B847-7075-4F35-B46B-87A93AD647CC}"/>
          </ac:picMkLst>
        </pc:picChg>
        <pc:cxnChg chg="add mod">
          <ac:chgData name="Iida Hämäläinen" userId="1ba14b4f-c0f2-4c63-938b-a72b9951a4d3" providerId="ADAL" clId="{2B3DD683-505A-4479-8425-4886CB7E6E95}" dt="2022-03-15T12:27:46.769" v="2923" actId="14100"/>
          <ac:cxnSpMkLst>
            <pc:docMk/>
            <pc:sldMk cId="4212558947" sldId="265"/>
            <ac:cxnSpMk id="17" creationId="{A0B96AEE-CE88-4330-806B-3F965E0E4881}"/>
          </ac:cxnSpMkLst>
        </pc:cxnChg>
        <pc:cxnChg chg="add del">
          <ac:chgData name="Iida Hämäläinen" userId="1ba14b4f-c0f2-4c63-938b-a72b9951a4d3" providerId="ADAL" clId="{2B3DD683-505A-4479-8425-4886CB7E6E95}" dt="2022-03-14T09:40:37.898" v="2539" actId="478"/>
          <ac:cxnSpMkLst>
            <pc:docMk/>
            <pc:sldMk cId="4212558947" sldId="265"/>
            <ac:cxnSpMk id="19" creationId="{7F82AD9E-D00C-4C54-8BB6-FFFA5B8B8E7F}"/>
          </ac:cxnSpMkLst>
        </pc:cxnChg>
        <pc:cxnChg chg="add del mod">
          <ac:chgData name="Iida Hämäläinen" userId="1ba14b4f-c0f2-4c63-938b-a72b9951a4d3" providerId="ADAL" clId="{2B3DD683-505A-4479-8425-4886CB7E6E95}" dt="2022-03-14T09:40:39.515" v="2540" actId="478"/>
          <ac:cxnSpMkLst>
            <pc:docMk/>
            <pc:sldMk cId="4212558947" sldId="265"/>
            <ac:cxnSpMk id="20" creationId="{A5B3A250-CDA5-4C15-A990-BC0DA6FD8EC9}"/>
          </ac:cxnSpMkLst>
        </pc:cxnChg>
        <pc:cxnChg chg="add mod">
          <ac:chgData name="Iida Hämäläinen" userId="1ba14b4f-c0f2-4c63-938b-a72b9951a4d3" providerId="ADAL" clId="{2B3DD683-505A-4479-8425-4886CB7E6E95}" dt="2022-03-15T12:25:53.274" v="2900" actId="14100"/>
          <ac:cxnSpMkLst>
            <pc:docMk/>
            <pc:sldMk cId="4212558947" sldId="265"/>
            <ac:cxnSpMk id="21" creationId="{A9D5E385-730A-44A8-88AD-D1D353177C1B}"/>
          </ac:cxnSpMkLst>
        </pc:cxnChg>
        <pc:cxnChg chg="add del mod">
          <ac:chgData name="Iida Hämäläinen" userId="1ba14b4f-c0f2-4c63-938b-a72b9951a4d3" providerId="ADAL" clId="{2B3DD683-505A-4479-8425-4886CB7E6E95}" dt="2022-03-14T09:40:42.578" v="2542" actId="478"/>
          <ac:cxnSpMkLst>
            <pc:docMk/>
            <pc:sldMk cId="4212558947" sldId="265"/>
            <ac:cxnSpMk id="21" creationId="{C4431A2F-9672-488E-9893-EC406E9F7E4D}"/>
          </ac:cxnSpMkLst>
        </pc:cxnChg>
        <pc:cxnChg chg="add mod">
          <ac:chgData name="Iida Hämäläinen" userId="1ba14b4f-c0f2-4c63-938b-a72b9951a4d3" providerId="ADAL" clId="{2B3DD683-505A-4479-8425-4886CB7E6E95}" dt="2022-03-15T12:27:49.285" v="2924" actId="1076"/>
          <ac:cxnSpMkLst>
            <pc:docMk/>
            <pc:sldMk cId="4212558947" sldId="265"/>
            <ac:cxnSpMk id="22" creationId="{EF6D5291-8739-477D-9E31-197838F08E0F}"/>
          </ac:cxnSpMkLst>
        </pc:cxnChg>
        <pc:cxnChg chg="add mod">
          <ac:chgData name="Iida Hämäläinen" userId="1ba14b4f-c0f2-4c63-938b-a72b9951a4d3" providerId="ADAL" clId="{2B3DD683-505A-4479-8425-4886CB7E6E95}" dt="2022-03-15T12:27:37.702" v="2920" actId="1076"/>
          <ac:cxnSpMkLst>
            <pc:docMk/>
            <pc:sldMk cId="4212558947" sldId="265"/>
            <ac:cxnSpMk id="25" creationId="{F55B1BF3-1488-4279-8D4F-F5A0CAE5A0D1}"/>
          </ac:cxnSpMkLst>
        </pc:cxnChg>
        <pc:cxnChg chg="add mod">
          <ac:chgData name="Iida Hämäläinen" userId="1ba14b4f-c0f2-4c63-938b-a72b9951a4d3" providerId="ADAL" clId="{2B3DD683-505A-4479-8425-4886CB7E6E95}" dt="2022-03-15T12:26:04.885" v="2905" actId="1076"/>
          <ac:cxnSpMkLst>
            <pc:docMk/>
            <pc:sldMk cId="4212558947" sldId="265"/>
            <ac:cxnSpMk id="30" creationId="{33212F6C-5991-4EBD-9FE6-527633C1B384}"/>
          </ac:cxnSpMkLst>
        </pc:cxnChg>
        <pc:cxnChg chg="add mod">
          <ac:chgData name="Iida Hämäläinen" userId="1ba14b4f-c0f2-4c63-938b-a72b9951a4d3" providerId="ADAL" clId="{2B3DD683-505A-4479-8425-4886CB7E6E95}" dt="2022-03-15T12:26:02.667" v="2904" actId="1076"/>
          <ac:cxnSpMkLst>
            <pc:docMk/>
            <pc:sldMk cId="4212558947" sldId="265"/>
            <ac:cxnSpMk id="34" creationId="{A1BD8A06-FCE0-4D4C-9698-D6E1F69883B5}"/>
          </ac:cxnSpMkLst>
        </pc:cxnChg>
        <pc:cxnChg chg="add mod">
          <ac:chgData name="Iida Hämäläinen" userId="1ba14b4f-c0f2-4c63-938b-a72b9951a4d3" providerId="ADAL" clId="{2B3DD683-505A-4479-8425-4886CB7E6E95}" dt="2022-03-15T12:26:08.012" v="2907" actId="1076"/>
          <ac:cxnSpMkLst>
            <pc:docMk/>
            <pc:sldMk cId="4212558947" sldId="265"/>
            <ac:cxnSpMk id="36" creationId="{C7185B8B-8B88-4D5C-9869-C02F7FEF2225}"/>
          </ac:cxnSpMkLst>
        </pc:cxnChg>
      </pc:sldChg>
      <pc:sldChg chg="addSp delSp modSp add mod">
        <pc:chgData name="Iida Hämäläinen" userId="1ba14b4f-c0f2-4c63-938b-a72b9951a4d3" providerId="ADAL" clId="{2B3DD683-505A-4479-8425-4886CB7E6E95}" dt="2022-03-14T13:28:12.297" v="2729" actId="14100"/>
        <pc:sldMkLst>
          <pc:docMk/>
          <pc:sldMk cId="3715650398" sldId="266"/>
        </pc:sldMkLst>
        <pc:spChg chg="del mod">
          <ac:chgData name="Iida Hämäläinen" userId="1ba14b4f-c0f2-4c63-938b-a72b9951a4d3" providerId="ADAL" clId="{2B3DD683-505A-4479-8425-4886CB7E6E95}" dt="2022-02-28T13:49:22.372" v="826" actId="478"/>
          <ac:spMkLst>
            <pc:docMk/>
            <pc:sldMk cId="3715650398" sldId="266"/>
            <ac:spMk id="3" creationId="{906A4829-B1A3-4AD4-A4F8-9A551B7F5467}"/>
          </ac:spMkLst>
        </pc:spChg>
        <pc:spChg chg="mod">
          <ac:chgData name="Iida Hämäläinen" userId="1ba14b4f-c0f2-4c63-938b-a72b9951a4d3" providerId="ADAL" clId="{2B3DD683-505A-4479-8425-4886CB7E6E95}" dt="2022-03-14T09:55:29.231" v="2658" actId="1076"/>
          <ac:spMkLst>
            <pc:docMk/>
            <pc:sldMk cId="3715650398" sldId="266"/>
            <ac:spMk id="4" creationId="{8082600A-C231-491C-AB57-0A65FB84C98A}"/>
          </ac:spMkLst>
        </pc:spChg>
        <pc:spChg chg="add del mod">
          <ac:chgData name="Iida Hämäläinen" userId="1ba14b4f-c0f2-4c63-938b-a72b9951a4d3" providerId="ADAL" clId="{2B3DD683-505A-4479-8425-4886CB7E6E95}" dt="2022-02-28T13:49:24.516" v="827" actId="478"/>
          <ac:spMkLst>
            <pc:docMk/>
            <pc:sldMk cId="3715650398" sldId="266"/>
            <ac:spMk id="6" creationId="{DD5CD167-2BFF-4CA8-92D1-C44705AA6396}"/>
          </ac:spMkLst>
        </pc:spChg>
        <pc:spChg chg="add del mod">
          <ac:chgData name="Iida Hämäläinen" userId="1ba14b4f-c0f2-4c63-938b-a72b9951a4d3" providerId="ADAL" clId="{2B3DD683-505A-4479-8425-4886CB7E6E95}" dt="2022-03-14T09:49:03.902" v="2558" actId="478"/>
          <ac:spMkLst>
            <pc:docMk/>
            <pc:sldMk cId="3715650398" sldId="266"/>
            <ac:spMk id="15" creationId="{0F896629-5659-4658-B395-D9994C70471C}"/>
          </ac:spMkLst>
        </pc:spChg>
        <pc:spChg chg="add del mod">
          <ac:chgData name="Iida Hämäläinen" userId="1ba14b4f-c0f2-4c63-938b-a72b9951a4d3" providerId="ADAL" clId="{2B3DD683-505A-4479-8425-4886CB7E6E95}" dt="2022-03-14T09:55:51.927" v="2662" actId="767"/>
          <ac:spMkLst>
            <pc:docMk/>
            <pc:sldMk cId="3715650398" sldId="266"/>
            <ac:spMk id="19" creationId="{AB035B87-EFA1-428B-B5C9-958A9946CB40}"/>
          </ac:spMkLst>
        </pc:spChg>
        <pc:spChg chg="add mod">
          <ac:chgData name="Iida Hämäläinen" userId="1ba14b4f-c0f2-4c63-938b-a72b9951a4d3" providerId="ADAL" clId="{2B3DD683-505A-4479-8425-4886CB7E6E95}" dt="2022-03-14T09:56:25.880" v="2684" actId="1076"/>
          <ac:spMkLst>
            <pc:docMk/>
            <pc:sldMk cId="3715650398" sldId="266"/>
            <ac:spMk id="20" creationId="{B9723DE6-DF9E-4786-B834-C06EEFEA42B0}"/>
          </ac:spMkLst>
        </pc:spChg>
        <pc:spChg chg="add mod">
          <ac:chgData name="Iida Hämäläinen" userId="1ba14b4f-c0f2-4c63-938b-a72b9951a4d3" providerId="ADAL" clId="{2B3DD683-505A-4479-8425-4886CB7E6E95}" dt="2022-03-14T09:56:44.670" v="2720" actId="1076"/>
          <ac:spMkLst>
            <pc:docMk/>
            <pc:sldMk cId="3715650398" sldId="266"/>
            <ac:spMk id="21" creationId="{8FFE301C-6F3C-40B1-9FD8-A24D7BD3A5AA}"/>
          </ac:spMkLst>
        </pc:spChg>
        <pc:picChg chg="add del mod">
          <ac:chgData name="Iida Hämäläinen" userId="1ba14b4f-c0f2-4c63-938b-a72b9951a4d3" providerId="ADAL" clId="{2B3DD683-505A-4479-8425-4886CB7E6E95}" dt="2022-03-14T09:52:05.331" v="2583" actId="478"/>
          <ac:picMkLst>
            <pc:docMk/>
            <pc:sldMk cId="3715650398" sldId="266"/>
            <ac:picMk id="3" creationId="{434C640B-25A9-4EBF-91A2-628C56BBB825}"/>
          </ac:picMkLst>
        </pc:picChg>
        <pc:picChg chg="mod">
          <ac:chgData name="Iida Hämäläinen" userId="1ba14b4f-c0f2-4c63-938b-a72b9951a4d3" providerId="ADAL" clId="{2B3DD683-505A-4479-8425-4886CB7E6E95}" dt="2022-03-14T09:55:19.940" v="2657" actId="1076"/>
          <ac:picMkLst>
            <pc:docMk/>
            <pc:sldMk cId="3715650398" sldId="266"/>
            <ac:picMk id="5" creationId="{35A3D5E5-E2D2-4E33-A03D-DBB57837C548}"/>
          </ac:picMkLst>
        </pc:picChg>
        <pc:picChg chg="add mod">
          <ac:chgData name="Iida Hämäläinen" userId="1ba14b4f-c0f2-4c63-938b-a72b9951a4d3" providerId="ADAL" clId="{2B3DD683-505A-4479-8425-4886CB7E6E95}" dt="2022-03-14T13:28:04.541" v="2727" actId="14100"/>
          <ac:picMkLst>
            <pc:docMk/>
            <pc:sldMk cId="3715650398" sldId="266"/>
            <ac:picMk id="7" creationId="{7EDAE4FC-2EB9-4345-B514-9F3A2A4F400A}"/>
          </ac:picMkLst>
        </pc:picChg>
        <pc:picChg chg="add del mod">
          <ac:chgData name="Iida Hämäläinen" userId="1ba14b4f-c0f2-4c63-938b-a72b9951a4d3" providerId="ADAL" clId="{2B3DD683-505A-4479-8425-4886CB7E6E95}" dt="2022-03-14T09:48:58.847" v="2556" actId="478"/>
          <ac:picMkLst>
            <pc:docMk/>
            <pc:sldMk cId="3715650398" sldId="266"/>
            <ac:picMk id="8" creationId="{9CD6B8B2-57A5-4A64-BA68-92B23A7CFCEA}"/>
          </ac:picMkLst>
        </pc:picChg>
        <pc:picChg chg="add del mod">
          <ac:chgData name="Iida Hämäläinen" userId="1ba14b4f-c0f2-4c63-938b-a72b9951a4d3" providerId="ADAL" clId="{2B3DD683-505A-4479-8425-4886CB7E6E95}" dt="2022-03-14T09:48:57.235" v="2555" actId="478"/>
          <ac:picMkLst>
            <pc:docMk/>
            <pc:sldMk cId="3715650398" sldId="266"/>
            <ac:picMk id="10" creationId="{9D6A3426-E14D-4870-A2A6-BE427E981D7B}"/>
          </ac:picMkLst>
        </pc:picChg>
        <pc:picChg chg="add mod">
          <ac:chgData name="Iida Hämäläinen" userId="1ba14b4f-c0f2-4c63-938b-a72b9951a4d3" providerId="ADAL" clId="{2B3DD683-505A-4479-8425-4886CB7E6E95}" dt="2022-03-14T09:54:26.921" v="2634" actId="1076"/>
          <ac:picMkLst>
            <pc:docMk/>
            <pc:sldMk cId="3715650398" sldId="266"/>
            <ac:picMk id="11" creationId="{297336BE-9C9F-4A52-B46F-0351D4350D69}"/>
          </ac:picMkLst>
        </pc:picChg>
        <pc:picChg chg="add mod">
          <ac:chgData name="Iida Hämäläinen" userId="1ba14b4f-c0f2-4c63-938b-a72b9951a4d3" providerId="ADAL" clId="{2B3DD683-505A-4479-8425-4886CB7E6E95}" dt="2022-03-14T13:28:12.297" v="2729" actId="14100"/>
          <ac:picMkLst>
            <pc:docMk/>
            <pc:sldMk cId="3715650398" sldId="266"/>
            <ac:picMk id="12" creationId="{E1E887F5-2A22-49CB-9A05-AD5CE916680C}"/>
          </ac:picMkLst>
        </pc:picChg>
        <pc:picChg chg="add del mod">
          <ac:chgData name="Iida Hämäläinen" userId="1ba14b4f-c0f2-4c63-938b-a72b9951a4d3" providerId="ADAL" clId="{2B3DD683-505A-4479-8425-4886CB7E6E95}" dt="2022-03-14T09:49:00.308" v="2557" actId="478"/>
          <ac:picMkLst>
            <pc:docMk/>
            <pc:sldMk cId="3715650398" sldId="266"/>
            <ac:picMk id="14" creationId="{9BFF7EF3-C7D2-421F-A528-7FB271C74D02}"/>
          </ac:picMkLst>
        </pc:picChg>
        <pc:picChg chg="add mod">
          <ac:chgData name="Iida Hämäläinen" userId="1ba14b4f-c0f2-4c63-938b-a72b9951a4d3" providerId="ADAL" clId="{2B3DD683-505A-4479-8425-4886CB7E6E95}" dt="2022-03-14T13:28:07.753" v="2728" actId="14100"/>
          <ac:picMkLst>
            <pc:docMk/>
            <pc:sldMk cId="3715650398" sldId="266"/>
            <ac:picMk id="16" creationId="{4C5DF2DE-086C-45C2-89E2-F375123FCBE3}"/>
          </ac:picMkLst>
        </pc:picChg>
        <pc:picChg chg="add del mod">
          <ac:chgData name="Iida Hämäläinen" userId="1ba14b4f-c0f2-4c63-938b-a72b9951a4d3" providerId="ADAL" clId="{2B3DD683-505A-4479-8425-4886CB7E6E95}" dt="2022-03-14T09:52:00.464" v="2581" actId="478"/>
          <ac:picMkLst>
            <pc:docMk/>
            <pc:sldMk cId="3715650398" sldId="266"/>
            <ac:picMk id="18" creationId="{F22F193A-026A-4A8B-8FA0-C1A145BF8D31}"/>
          </ac:picMkLst>
        </pc:picChg>
      </pc:sldChg>
      <pc:sldChg chg="new del">
        <pc:chgData name="Iida Hämäläinen" userId="1ba14b4f-c0f2-4c63-938b-a72b9951a4d3" providerId="ADAL" clId="{2B3DD683-505A-4479-8425-4886CB7E6E95}" dt="2022-03-08T12:11:52.156" v="1235" actId="47"/>
        <pc:sldMkLst>
          <pc:docMk/>
          <pc:sldMk cId="929368471" sldId="267"/>
        </pc:sldMkLst>
      </pc:sldChg>
      <pc:sldChg chg="addSp modSp add mod">
        <pc:chgData name="Iida Hämäläinen" userId="1ba14b4f-c0f2-4c63-938b-a72b9951a4d3" providerId="ADAL" clId="{2B3DD683-505A-4479-8425-4886CB7E6E95}" dt="2022-03-14T12:02:20.200" v="2724" actId="962"/>
        <pc:sldMkLst>
          <pc:docMk/>
          <pc:sldMk cId="3564740204" sldId="267"/>
        </pc:sldMkLst>
        <pc:picChg chg="add mod">
          <ac:chgData name="Iida Hämäläinen" userId="1ba14b4f-c0f2-4c63-938b-a72b9951a4d3" providerId="ADAL" clId="{2B3DD683-505A-4479-8425-4886CB7E6E95}" dt="2022-03-14T12:02:20.200" v="2724" actId="962"/>
          <ac:picMkLst>
            <pc:docMk/>
            <pc:sldMk cId="3564740204" sldId="267"/>
            <ac:picMk id="3" creationId="{63644F9D-7258-41CA-BD7E-F65C4AD88A73}"/>
          </ac:picMkLst>
        </pc:picChg>
      </pc:sldChg>
    </pc:docChg>
  </pc:docChgLst>
  <pc:docChgLst>
    <pc:chgData name="Iida Hämäläinen" userId="S::iida.hamalainen@keskustaverkko.net::1ba14b4f-c0f2-4c63-938b-a72b9951a4d3" providerId="AD" clId="Web-{3FA34A88-C8CB-458D-BFAC-DA2F395BCB6E}"/>
    <pc:docChg chg="addSld">
      <pc:chgData name="Iida Hämäläinen" userId="S::iida.hamalainen@keskustaverkko.net::1ba14b4f-c0f2-4c63-938b-a72b9951a4d3" providerId="AD" clId="Web-{3FA34A88-C8CB-458D-BFAC-DA2F395BCB6E}" dt="2022-02-28T09:24:52.451" v="0"/>
      <pc:docMkLst>
        <pc:docMk/>
      </pc:docMkLst>
      <pc:sldChg chg="new">
        <pc:chgData name="Iida Hämäläinen" userId="S::iida.hamalainen@keskustaverkko.net::1ba14b4f-c0f2-4c63-938b-a72b9951a4d3" providerId="AD" clId="Web-{3FA34A88-C8CB-458D-BFAC-DA2F395BCB6E}" dt="2022-02-28T09:24:52.451" v="0"/>
        <pc:sldMkLst>
          <pc:docMk/>
          <pc:sldMk cId="1680087503" sldId="256"/>
        </pc:sldMkLst>
      </pc:sldChg>
    </pc:docChg>
  </pc:docChgLst>
  <pc:docChgLst>
    <pc:chgData name="Iida Hämäläinen" userId="S::iida.hamalainen@keskustaverkko.net::1ba14b4f-c0f2-4c63-938b-a72b9951a4d3" providerId="AD" clId="Web-{4789F85B-FB06-4F7F-9521-457F5E707F78}"/>
    <pc:docChg chg="modSld">
      <pc:chgData name="Iida Hämäläinen" userId="S::iida.hamalainen@keskustaverkko.net::1ba14b4f-c0f2-4c63-938b-a72b9951a4d3" providerId="AD" clId="Web-{4789F85B-FB06-4F7F-9521-457F5E707F78}" dt="2022-03-01T15:55:27.035" v="19"/>
      <pc:docMkLst>
        <pc:docMk/>
      </pc:docMkLst>
      <pc:sldChg chg="modSp">
        <pc:chgData name="Iida Hämäläinen" userId="S::iida.hamalainen@keskustaverkko.net::1ba14b4f-c0f2-4c63-938b-a72b9951a4d3" providerId="AD" clId="Web-{4789F85B-FB06-4F7F-9521-457F5E707F78}" dt="2022-03-01T15:51:50.813" v="0" actId="20577"/>
        <pc:sldMkLst>
          <pc:docMk/>
          <pc:sldMk cId="1680087503" sldId="256"/>
        </pc:sldMkLst>
        <pc:spChg chg="mod">
          <ac:chgData name="Iida Hämäläinen" userId="S::iida.hamalainen@keskustaverkko.net::1ba14b4f-c0f2-4c63-938b-a72b9951a4d3" providerId="AD" clId="Web-{4789F85B-FB06-4F7F-9521-457F5E707F78}" dt="2022-03-01T15:51:50.813" v="0" actId="20577"/>
          <ac:spMkLst>
            <pc:docMk/>
            <pc:sldMk cId="1680087503" sldId="256"/>
            <ac:spMk id="3" creationId="{906A4829-B1A3-4AD4-A4F8-9A551B7F5467}"/>
          </ac:spMkLst>
        </pc:spChg>
      </pc:sldChg>
      <pc:sldChg chg="addSp delSp modSp">
        <pc:chgData name="Iida Hämäläinen" userId="S::iida.hamalainen@keskustaverkko.net::1ba14b4f-c0f2-4c63-938b-a72b9951a4d3" providerId="AD" clId="Web-{4789F85B-FB06-4F7F-9521-457F5E707F78}" dt="2022-03-01T15:55:27.035" v="19"/>
        <pc:sldMkLst>
          <pc:docMk/>
          <pc:sldMk cId="4018498521" sldId="257"/>
        </pc:sldMkLst>
        <pc:spChg chg="add del mod">
          <ac:chgData name="Iida Hämäläinen" userId="S::iida.hamalainen@keskustaverkko.net::1ba14b4f-c0f2-4c63-938b-a72b9951a4d3" providerId="AD" clId="Web-{4789F85B-FB06-4F7F-9521-457F5E707F78}" dt="2022-03-01T15:55:27.035" v="19"/>
          <ac:spMkLst>
            <pc:docMk/>
            <pc:sldMk cId="4018498521" sldId="257"/>
            <ac:spMk id="2" creationId="{466638C8-5BCE-4B47-A4CF-F435289188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15.3.2022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15.3.2022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keskustanuoret.f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06A4829-B1A3-4AD4-A4F8-9A551B7F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262" y="4216777"/>
            <a:ext cx="985125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bg1"/>
                </a:solidFill>
                <a:latin typeface="Sommet Slab Regular"/>
              </a:rPr>
              <a:t>Vahva muutosvoima ja inspiroiva yhteisö vaikuttajana kasvamiseen. Yhteisöllisyyden, yhdenvertaisuuden, kestävän kehityksen ja sivistyksen puolesta.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5A3D5E5-E2D2-4E33-A03D-DBB57837C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02" y="985461"/>
            <a:ext cx="6720396" cy="33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8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06A4829-B1A3-4AD4-A4F8-9A551B7F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084" y="1586199"/>
            <a:ext cx="5951582" cy="4013323"/>
          </a:xfrm>
        </p:spPr>
        <p:txBody>
          <a:bodyPr>
            <a:normAutofit/>
          </a:bodyPr>
          <a:lstStyle/>
          <a:p>
            <a:pPr algn="l"/>
            <a:r>
              <a:rPr lang="fi-FI" sz="2000" b="0" i="0" u="none" strike="noStrike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Keskustanuoret on poliittinen nuorisojärjestö, joka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​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vaikuttaa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yhteiskuntaan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politiikan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keinoin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arvojensa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ja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ohjelmiensa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mukaisesti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,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sekä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kasvattaa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nuoria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aktiiviseen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kansalaisuuteen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. </a:t>
            </a: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Keskustanuorten</a:t>
            </a:r>
            <a:r>
              <a:rPr lang="en-US" sz="20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toiminnassa</a:t>
            </a:r>
            <a:r>
              <a:rPr lang="en-US" sz="20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oppii</a:t>
            </a:r>
            <a:r>
              <a:rPr lang="en-US" sz="20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vaikuttamisen</a:t>
            </a:r>
            <a:r>
              <a:rPr lang="en-US" sz="20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fi-FI" sz="2000" b="0" i="0" u="none" strike="noStrike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taitoja ja pääsee hyödyntämään oppimaansa, niin omassa lähiympäristössään kuin myös laajemmin koko yhteiskunnassa </a:t>
            </a:r>
            <a:r>
              <a:rPr lang="en-US" sz="2000" u="none" strike="noStrike" dirty="0">
                <a:solidFill>
                  <a:srgbClr val="000000"/>
                </a:solidFill>
                <a:latin typeface="Calibri Light" panose="020F0302020204030204" pitchFamily="34" charset="0"/>
              </a:rPr>
              <a:t>.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fi-FI" sz="2000" dirty="0">
              <a:solidFill>
                <a:schemeClr val="bg1"/>
              </a:solidFill>
              <a:latin typeface="Sommet Slab Regular" panose="02000505000000020004" pitchFamily="50" charset="0"/>
            </a:endParaRP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5A3D5E5-E2D2-4E33-A03D-DBB57837C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3" y="5915599"/>
            <a:ext cx="1880586" cy="942401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8082600A-C231-491C-AB57-0A65FB84C98A}"/>
              </a:ext>
            </a:extLst>
          </p:cNvPr>
          <p:cNvSpPr txBox="1">
            <a:spLocks/>
          </p:cNvSpPr>
          <p:nvPr/>
        </p:nvSpPr>
        <p:spPr>
          <a:xfrm>
            <a:off x="402084" y="492712"/>
            <a:ext cx="3701989" cy="705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3600" b="1">
                <a:solidFill>
                  <a:schemeClr val="bg1"/>
                </a:solidFill>
                <a:latin typeface="Sommet Slab Heavy" panose="02000505000000020004" pitchFamily="50" charset="0"/>
              </a:rPr>
              <a:t>Toiminta-ajatus</a:t>
            </a:r>
          </a:p>
        </p:txBody>
      </p:sp>
      <p:pic>
        <p:nvPicPr>
          <p:cNvPr id="10" name="Kuva 9" descr="Kuva, joka sisältää kohteen henkilö, ulko, puu, maa&#10;&#10;Kuvaus luotu automaattisesti">
            <a:extLst>
              <a:ext uri="{FF2B5EF4-FFF2-40B4-BE49-F238E27FC236}">
                <a16:creationId xmlns:a16="http://schemas.microsoft.com/office/drawing/2014/main" id="{1EF033E1-872A-4590-9814-A7C72FCBA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25" y="241916"/>
            <a:ext cx="4637104" cy="3091402"/>
          </a:xfrm>
          <a:prstGeom prst="rect">
            <a:avLst/>
          </a:prstGeom>
        </p:spPr>
      </p:pic>
      <p:pic>
        <p:nvPicPr>
          <p:cNvPr id="12" name="Kuva 11" descr="Kuva, joka sisältää kohteen ulko, henkilö, maa, puu&#10;&#10;Kuvaus luotu automaattisesti">
            <a:extLst>
              <a:ext uri="{FF2B5EF4-FFF2-40B4-BE49-F238E27FC236}">
                <a16:creationId xmlns:a16="http://schemas.microsoft.com/office/drawing/2014/main" id="{39481CB1-9E82-4966-92E2-7B24D3491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26" y="3530600"/>
            <a:ext cx="4637103" cy="30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1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06A4829-B1A3-4AD4-A4F8-9A551B7F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949" y="932369"/>
            <a:ext cx="2702063" cy="2055607"/>
          </a:xfrm>
        </p:spPr>
        <p:txBody>
          <a:bodyPr>
            <a:normAutofit lnSpcReduction="10000"/>
          </a:bodyPr>
          <a:lstStyle/>
          <a:p>
            <a:pPr rtl="0" fontAlgn="base"/>
            <a:r>
              <a:rPr lang="en-US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Sivistys</a:t>
            </a:r>
            <a:endParaRPr lang="en-US" dirty="0">
              <a:solidFill>
                <a:schemeClr val="bg1"/>
              </a:solidFill>
              <a:latin typeface="Sommet Slab Regular" panose="02000505000000020004" pitchFamily="50" charset="0"/>
            </a:endParaRPr>
          </a:p>
          <a:p>
            <a:pPr rtl="0" fontAlgn="base"/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Sivistys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on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läpileikkaava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arvo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,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joka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merkitsee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kasvatuksen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ja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itsensä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kehittämisen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kautta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omaksuttua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tietoa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,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ymmärrystä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ja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avarakatseisuutta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.</a:t>
            </a:r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8082600A-C231-491C-AB57-0A65FB84C98A}"/>
              </a:ext>
            </a:extLst>
          </p:cNvPr>
          <p:cNvSpPr txBox="1">
            <a:spLocks/>
          </p:cNvSpPr>
          <p:nvPr/>
        </p:nvSpPr>
        <p:spPr>
          <a:xfrm>
            <a:off x="3185973" y="218861"/>
            <a:ext cx="5820054" cy="705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dirty="0">
                <a:solidFill>
                  <a:schemeClr val="bg1"/>
                </a:solidFill>
                <a:latin typeface="Sommet Slab Heavy" panose="02000505000000020004" pitchFamily="50" charset="0"/>
              </a:rPr>
              <a:t>Keskustanuorten arvot</a:t>
            </a:r>
          </a:p>
        </p:txBody>
      </p:sp>
      <p:pic>
        <p:nvPicPr>
          <p:cNvPr id="7" name="Kuva 6" descr="Kuva, joka sisältää kohteen henkilö, poseeraaminen, ryhmä, sisä&#10;&#10;Kuvaus luotu automaattisesti">
            <a:extLst>
              <a:ext uri="{FF2B5EF4-FFF2-40B4-BE49-F238E27FC236}">
                <a16:creationId xmlns:a16="http://schemas.microsoft.com/office/drawing/2014/main" id="{A406B847-7075-4F35-B46B-87A93AD64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3054284"/>
            <a:ext cx="12192000" cy="3803715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5A3D5E5-E2D2-4E33-A03D-DBB57837C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27" y="5951826"/>
            <a:ext cx="1880586" cy="942401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E7DBE3F-9B47-43E0-A064-D199FE37A2EF}"/>
              </a:ext>
            </a:extLst>
          </p:cNvPr>
          <p:cNvSpPr txBox="1">
            <a:spLocks/>
          </p:cNvSpPr>
          <p:nvPr/>
        </p:nvSpPr>
        <p:spPr>
          <a:xfrm>
            <a:off x="3185973" y="922820"/>
            <a:ext cx="2536097" cy="2055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Kestävä</a:t>
            </a:r>
            <a:r>
              <a:rPr lang="en-US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kehitys</a:t>
            </a:r>
            <a:endParaRPr lang="en-US" dirty="0">
              <a:solidFill>
                <a:schemeClr val="bg1"/>
              </a:solidFill>
              <a:latin typeface="Sommet Slab Regular" panose="02000505000000020004" pitchFamily="50" charset="0"/>
            </a:endParaRPr>
          </a:p>
          <a:p>
            <a:pPr fontAlgn="base"/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Kestävä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kehitys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nähdään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Keskustanuorissa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arvona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joka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turvaa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nykyisille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ja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tuleville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sukupolville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hyvät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elämisen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perusteet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.</a:t>
            </a:r>
            <a:r>
              <a:rPr lang="fi-FI" sz="16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</a:t>
            </a:r>
            <a:endParaRPr lang="en-US" sz="1600" dirty="0">
              <a:solidFill>
                <a:schemeClr val="bg1"/>
              </a:solidFill>
              <a:latin typeface="Sommet Slab Regular" panose="02000505000000020004" pitchFamily="50" charset="0"/>
            </a:endParaRP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D7F8018E-B9ED-426B-832E-EF3BCFF6D04E}"/>
              </a:ext>
            </a:extLst>
          </p:cNvPr>
          <p:cNvSpPr txBox="1">
            <a:spLocks/>
          </p:cNvSpPr>
          <p:nvPr/>
        </p:nvSpPr>
        <p:spPr>
          <a:xfrm>
            <a:off x="6147991" y="964264"/>
            <a:ext cx="2536097" cy="201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Yhteisöllisyys</a:t>
            </a:r>
            <a:endParaRPr lang="en-US" dirty="0">
              <a:solidFill>
                <a:schemeClr val="bg1"/>
              </a:solidFill>
              <a:latin typeface="Sommet Slab Regular" panose="02000505000000020004" pitchFamily="50" charset="0"/>
            </a:endParaRPr>
          </a:p>
          <a:p>
            <a:pPr fontAlgn="base"/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Yhteisöllisyys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pohjautuu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yhteenkuuluvuuden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tunteeseen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–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siihen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että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on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osa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jotain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.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FD2A70CC-B8B3-442D-B955-364A45291306}"/>
              </a:ext>
            </a:extLst>
          </p:cNvPr>
          <p:cNvSpPr txBox="1">
            <a:spLocks/>
          </p:cNvSpPr>
          <p:nvPr/>
        </p:nvSpPr>
        <p:spPr>
          <a:xfrm>
            <a:off x="9110009" y="931439"/>
            <a:ext cx="2400119" cy="20866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Yhdenvertaisuus</a:t>
            </a:r>
            <a:endParaRPr lang="en-US" dirty="0">
              <a:solidFill>
                <a:schemeClr val="bg1"/>
              </a:solidFill>
              <a:latin typeface="Sommet Slab Regular" panose="02000505000000020004" pitchFamily="50" charset="0"/>
            </a:endParaRPr>
          </a:p>
          <a:p>
            <a:pPr fontAlgn="base"/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Yhdenvertaisuus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tarkoittaa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kaikille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ihmisille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samoja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ihmisoikeuksia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ja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yhteiskunnallisen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vaikuttamisen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Sommet Slab Regular" panose="02000505000000020004" pitchFamily="50" charset="0"/>
              </a:rPr>
              <a:t>mahdollisuuksia</a:t>
            </a:r>
            <a:r>
              <a:rPr lang="en-US" sz="1600" dirty="0">
                <a:solidFill>
                  <a:schemeClr val="bg1"/>
                </a:solidFill>
                <a:latin typeface="Sommet Slab Regular" panose="02000505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87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2">
            <a:extLst>
              <a:ext uri="{FF2B5EF4-FFF2-40B4-BE49-F238E27FC236}">
                <a16:creationId xmlns:a16="http://schemas.microsoft.com/office/drawing/2014/main" id="{8082600A-C231-491C-AB57-0A65FB84C98A}"/>
              </a:ext>
            </a:extLst>
          </p:cNvPr>
          <p:cNvSpPr txBox="1">
            <a:spLocks/>
          </p:cNvSpPr>
          <p:nvPr/>
        </p:nvSpPr>
        <p:spPr>
          <a:xfrm>
            <a:off x="790113" y="1454596"/>
            <a:ext cx="868462" cy="3525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3200">
              <a:solidFill>
                <a:schemeClr val="bg1"/>
              </a:solidFill>
              <a:latin typeface="Sommet Slab Heavy" panose="02000505000000020004" pitchFamily="50" charset="0"/>
            </a:endParaRPr>
          </a:p>
        </p:txBody>
      </p:sp>
      <p:pic>
        <p:nvPicPr>
          <p:cNvPr id="9" name="Kuva 8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85F298BB-69C3-424F-A973-3ECF308B0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" t="5677" r="-1" b="9988"/>
          <a:stretch/>
        </p:blipFill>
        <p:spPr>
          <a:xfrm>
            <a:off x="-59184" y="0"/>
            <a:ext cx="12251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2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5A3D5E5-E2D2-4E33-A03D-DBB57837C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82" y="5830758"/>
            <a:ext cx="1880586" cy="942401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B9E3239-D2A3-473C-8BB0-B93824C1104A}"/>
              </a:ext>
            </a:extLst>
          </p:cNvPr>
          <p:cNvSpPr/>
          <p:nvPr/>
        </p:nvSpPr>
        <p:spPr>
          <a:xfrm>
            <a:off x="3414861" y="211504"/>
            <a:ext cx="5513107" cy="779730"/>
          </a:xfrm>
          <a:prstGeom prst="roundRect">
            <a:avLst/>
          </a:prstGeom>
          <a:solidFill>
            <a:srgbClr val="8FC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F7B99B-7B0D-4096-81A7-C0EBA64D3767}"/>
              </a:ext>
            </a:extLst>
          </p:cNvPr>
          <p:cNvSpPr txBox="1">
            <a:spLocks/>
          </p:cNvSpPr>
          <p:nvPr/>
        </p:nvSpPr>
        <p:spPr>
          <a:xfrm>
            <a:off x="3263245" y="341722"/>
            <a:ext cx="5665510" cy="711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dirty="0">
                <a:solidFill>
                  <a:schemeClr val="bg1"/>
                </a:solidFill>
                <a:latin typeface="Sommet Slab Heavy" panose="02000505000000020004" pitchFamily="50" charset="0"/>
              </a:rPr>
              <a:t>Vaikuttaminen poliittisessa nuorisojärjestössä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F4D459C0-8A58-4054-882F-0571D30730F7}"/>
              </a:ext>
            </a:extLst>
          </p:cNvPr>
          <p:cNvSpPr/>
          <p:nvPr/>
        </p:nvSpPr>
        <p:spPr>
          <a:xfrm>
            <a:off x="7681189" y="2099874"/>
            <a:ext cx="2705493" cy="631596"/>
          </a:xfrm>
          <a:prstGeom prst="roundRect">
            <a:avLst/>
          </a:prstGeom>
          <a:solidFill>
            <a:srgbClr val="EEB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Sommet Slab Regular" panose="02000505000000020004" pitchFamily="50" charset="0"/>
              </a:rPr>
              <a:t>Vaikuttamisen tasot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2FA65D2A-31F8-48BE-988A-176B329D4753}"/>
              </a:ext>
            </a:extLst>
          </p:cNvPr>
          <p:cNvSpPr/>
          <p:nvPr/>
        </p:nvSpPr>
        <p:spPr>
          <a:xfrm>
            <a:off x="1929078" y="2537108"/>
            <a:ext cx="2705493" cy="631596"/>
          </a:xfrm>
          <a:prstGeom prst="roundRect">
            <a:avLst/>
          </a:prstGeom>
          <a:solidFill>
            <a:srgbClr val="EEB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Sommet Slab Regular" panose="02000505000000020004" pitchFamily="50" charset="0"/>
              </a:rPr>
              <a:t>Keskusta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FF45BDC7-6F0C-4AF1-9A41-1DD9F32F4945}"/>
              </a:ext>
            </a:extLst>
          </p:cNvPr>
          <p:cNvSpPr/>
          <p:nvPr/>
        </p:nvSpPr>
        <p:spPr>
          <a:xfrm>
            <a:off x="3414861" y="1442387"/>
            <a:ext cx="1924640" cy="527902"/>
          </a:xfrm>
          <a:prstGeom prst="roundRect">
            <a:avLst/>
          </a:prstGeom>
          <a:solidFill>
            <a:srgbClr val="EEB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Sommet Slab Regular" panose="02000505000000020004" pitchFamily="50" charset="0"/>
              </a:rPr>
              <a:t>Puoluekokous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7E7DC823-CA51-442F-B59B-65422ABC3835}"/>
              </a:ext>
            </a:extLst>
          </p:cNvPr>
          <p:cNvSpPr/>
          <p:nvPr/>
        </p:nvSpPr>
        <p:spPr>
          <a:xfrm>
            <a:off x="8071616" y="2925255"/>
            <a:ext cx="1924640" cy="527902"/>
          </a:xfrm>
          <a:prstGeom prst="roundRect">
            <a:avLst/>
          </a:prstGeom>
          <a:solidFill>
            <a:srgbClr val="EEB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Sommet Slab Regular" panose="02000505000000020004" pitchFamily="50" charset="0"/>
              </a:rPr>
              <a:t>Kunta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5C93ADDB-3B67-4602-8506-E74EA706A4D0}"/>
              </a:ext>
            </a:extLst>
          </p:cNvPr>
          <p:cNvSpPr/>
          <p:nvPr/>
        </p:nvSpPr>
        <p:spPr>
          <a:xfrm>
            <a:off x="8071616" y="3828737"/>
            <a:ext cx="1924640" cy="527902"/>
          </a:xfrm>
          <a:prstGeom prst="roundRect">
            <a:avLst/>
          </a:prstGeom>
          <a:solidFill>
            <a:srgbClr val="EEB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Sommet Slab Regular" panose="02000505000000020004" pitchFamily="50" charset="0"/>
              </a:rPr>
              <a:t>Maakunta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5E5CD547-5EA3-4F91-A789-9D7CB9132270}"/>
              </a:ext>
            </a:extLst>
          </p:cNvPr>
          <p:cNvSpPr/>
          <p:nvPr/>
        </p:nvSpPr>
        <p:spPr>
          <a:xfrm>
            <a:off x="3363363" y="3449899"/>
            <a:ext cx="2027635" cy="631596"/>
          </a:xfrm>
          <a:prstGeom prst="roundRect">
            <a:avLst/>
          </a:prstGeom>
          <a:solidFill>
            <a:srgbClr val="EEB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Sommet Slab Regular" panose="02000505000000020004" pitchFamily="50" charset="0"/>
              </a:rPr>
              <a:t>Keskustanuorten kannat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E3712034-AB1F-4533-9B2C-B624109D8421}"/>
              </a:ext>
            </a:extLst>
          </p:cNvPr>
          <p:cNvSpPr/>
          <p:nvPr/>
        </p:nvSpPr>
        <p:spPr>
          <a:xfrm>
            <a:off x="312653" y="1453839"/>
            <a:ext cx="1924640" cy="527902"/>
          </a:xfrm>
          <a:prstGeom prst="roundRect">
            <a:avLst/>
          </a:prstGeom>
          <a:solidFill>
            <a:srgbClr val="EEB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Sommet Slab Regular" panose="02000505000000020004" pitchFamily="50" charset="0"/>
              </a:rPr>
              <a:t>Puoluevaltuusto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B5854793-A5F8-4143-836B-0D944B8F00C9}"/>
              </a:ext>
            </a:extLst>
          </p:cNvPr>
          <p:cNvSpPr/>
          <p:nvPr/>
        </p:nvSpPr>
        <p:spPr>
          <a:xfrm>
            <a:off x="8071616" y="4669179"/>
            <a:ext cx="1924640" cy="527902"/>
          </a:xfrm>
          <a:prstGeom prst="roundRect">
            <a:avLst/>
          </a:prstGeom>
          <a:solidFill>
            <a:srgbClr val="EEB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Sommet Slab Regular" panose="02000505000000020004" pitchFamily="50" charset="0"/>
              </a:rPr>
              <a:t>Valtakunta</a:t>
            </a:r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A0B96AEE-CE88-4330-806B-3F965E0E4881}"/>
              </a:ext>
            </a:extLst>
          </p:cNvPr>
          <p:cNvCxnSpPr>
            <a:cxnSpLocks/>
          </p:cNvCxnSpPr>
          <p:nvPr/>
        </p:nvCxnSpPr>
        <p:spPr>
          <a:xfrm flipH="1" flipV="1">
            <a:off x="1753386" y="2090051"/>
            <a:ext cx="175692" cy="3157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EF6D5291-8739-477D-9E31-197838F08E0F}"/>
              </a:ext>
            </a:extLst>
          </p:cNvPr>
          <p:cNvCxnSpPr>
            <a:cxnSpLocks/>
          </p:cNvCxnSpPr>
          <p:nvPr/>
        </p:nvCxnSpPr>
        <p:spPr>
          <a:xfrm flipV="1">
            <a:off x="4091933" y="2089354"/>
            <a:ext cx="285246" cy="3608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F55B1BF3-1488-4279-8D4F-F5A0CAE5A0D1}"/>
              </a:ext>
            </a:extLst>
          </p:cNvPr>
          <p:cNvCxnSpPr>
            <a:cxnSpLocks/>
          </p:cNvCxnSpPr>
          <p:nvPr/>
        </p:nvCxnSpPr>
        <p:spPr>
          <a:xfrm>
            <a:off x="3185665" y="3255203"/>
            <a:ext cx="155159" cy="2349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3F147A14-42C4-47A3-86F4-7B4831DFDE2D}"/>
              </a:ext>
            </a:extLst>
          </p:cNvPr>
          <p:cNvSpPr/>
          <p:nvPr/>
        </p:nvSpPr>
        <p:spPr>
          <a:xfrm>
            <a:off x="3044220" y="5431932"/>
            <a:ext cx="2665919" cy="527902"/>
          </a:xfrm>
          <a:prstGeom prst="roundRect">
            <a:avLst/>
          </a:prstGeom>
          <a:solidFill>
            <a:srgbClr val="EEB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Sommet Slab Regular" panose="02000505000000020004" pitchFamily="50" charset="0"/>
              </a:rPr>
              <a:t>Jäsenet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A9D5E385-730A-44A8-88AD-D1D353177C1B}"/>
              </a:ext>
            </a:extLst>
          </p:cNvPr>
          <p:cNvCxnSpPr>
            <a:cxnSpLocks/>
          </p:cNvCxnSpPr>
          <p:nvPr/>
        </p:nvCxnSpPr>
        <p:spPr>
          <a:xfrm flipH="1">
            <a:off x="3119207" y="4103918"/>
            <a:ext cx="244156" cy="3157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A4B4653A-3C8B-4F15-A726-5C06AB3839A8}"/>
              </a:ext>
            </a:extLst>
          </p:cNvPr>
          <p:cNvSpPr/>
          <p:nvPr/>
        </p:nvSpPr>
        <p:spPr>
          <a:xfrm>
            <a:off x="4694529" y="4533879"/>
            <a:ext cx="1596322" cy="527902"/>
          </a:xfrm>
          <a:prstGeom prst="roundRect">
            <a:avLst/>
          </a:prstGeom>
          <a:solidFill>
            <a:srgbClr val="EEB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Sommet Slab Regular" panose="02000505000000020004" pitchFamily="50" charset="0"/>
              </a:rPr>
              <a:t>Valtuuskunta</a:t>
            </a:r>
          </a:p>
        </p:txBody>
      </p:sp>
      <p:sp>
        <p:nvSpPr>
          <p:cNvPr id="28" name="Suorakulmio: Pyöristetyt kulmat 27">
            <a:extLst>
              <a:ext uri="{FF2B5EF4-FFF2-40B4-BE49-F238E27FC236}">
                <a16:creationId xmlns:a16="http://schemas.microsoft.com/office/drawing/2014/main" id="{C9F4311C-51E6-43A3-8411-0805AFE91411}"/>
              </a:ext>
            </a:extLst>
          </p:cNvPr>
          <p:cNvSpPr/>
          <p:nvPr/>
        </p:nvSpPr>
        <p:spPr>
          <a:xfrm>
            <a:off x="2287965" y="4489409"/>
            <a:ext cx="1596322" cy="527902"/>
          </a:xfrm>
          <a:prstGeom prst="roundRect">
            <a:avLst/>
          </a:prstGeom>
          <a:solidFill>
            <a:srgbClr val="EEB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Sommet Slab Regular" panose="02000505000000020004" pitchFamily="50" charset="0"/>
              </a:rPr>
              <a:t>Liittokokous</a:t>
            </a:r>
          </a:p>
        </p:txBody>
      </p: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33212F6C-5991-4EBD-9FE6-527633C1B384}"/>
              </a:ext>
            </a:extLst>
          </p:cNvPr>
          <p:cNvCxnSpPr>
            <a:cxnSpLocks/>
          </p:cNvCxnSpPr>
          <p:nvPr/>
        </p:nvCxnSpPr>
        <p:spPr>
          <a:xfrm>
            <a:off x="3587942" y="5122516"/>
            <a:ext cx="153189" cy="248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A1BD8A06-FCE0-4D4C-9698-D6E1F69883B5}"/>
              </a:ext>
            </a:extLst>
          </p:cNvPr>
          <p:cNvCxnSpPr>
            <a:cxnSpLocks/>
          </p:cNvCxnSpPr>
          <p:nvPr/>
        </p:nvCxnSpPr>
        <p:spPr>
          <a:xfrm flipH="1">
            <a:off x="5095345" y="5162321"/>
            <a:ext cx="135776" cy="2323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C7185B8B-8B88-4D5C-9869-C02F7FEF2225}"/>
              </a:ext>
            </a:extLst>
          </p:cNvPr>
          <p:cNvCxnSpPr>
            <a:cxnSpLocks/>
          </p:cNvCxnSpPr>
          <p:nvPr/>
        </p:nvCxnSpPr>
        <p:spPr>
          <a:xfrm>
            <a:off x="5390998" y="4142874"/>
            <a:ext cx="153189" cy="248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5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5A3D5E5-E2D2-4E33-A03D-DBB57837C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54" y="2941629"/>
            <a:ext cx="1880586" cy="942401"/>
          </a:xfrm>
          <a:prstGeom prst="rect">
            <a:avLst/>
          </a:prstGeom>
        </p:spPr>
      </p:pic>
      <p:sp>
        <p:nvSpPr>
          <p:cNvPr id="4" name="Alaotsikko 2">
            <a:extLst>
              <a:ext uri="{FF2B5EF4-FFF2-40B4-BE49-F238E27FC236}">
                <a16:creationId xmlns:a16="http://schemas.microsoft.com/office/drawing/2014/main" id="{8082600A-C231-491C-AB57-0A65FB84C98A}"/>
              </a:ext>
            </a:extLst>
          </p:cNvPr>
          <p:cNvSpPr txBox="1">
            <a:spLocks/>
          </p:cNvSpPr>
          <p:nvPr/>
        </p:nvSpPr>
        <p:spPr>
          <a:xfrm>
            <a:off x="3805286" y="2334690"/>
            <a:ext cx="3448191" cy="2157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dirty="0">
                <a:solidFill>
                  <a:schemeClr val="bg1"/>
                </a:solidFill>
                <a:latin typeface="Sommet Slab Heavy" panose="02000505000000020004" pitchFamily="50" charset="0"/>
              </a:rPr>
              <a:t>Mihin </a:t>
            </a:r>
          </a:p>
          <a:p>
            <a:pPr algn="l"/>
            <a:endParaRPr lang="fi-FI" sz="3200" dirty="0">
              <a:solidFill>
                <a:schemeClr val="bg1"/>
              </a:solidFill>
              <a:latin typeface="Sommet Slab Heavy" panose="02000505000000020004" pitchFamily="50" charset="0"/>
            </a:endParaRPr>
          </a:p>
          <a:p>
            <a:pPr algn="l"/>
            <a:endParaRPr lang="fi-FI" sz="3200" dirty="0">
              <a:solidFill>
                <a:schemeClr val="bg1"/>
              </a:solidFill>
              <a:latin typeface="Sommet Slab Heavy" panose="02000505000000020004" pitchFamily="50" charset="0"/>
            </a:endParaRPr>
          </a:p>
          <a:p>
            <a:pPr algn="l"/>
            <a:endParaRPr lang="fi-FI" sz="3200" dirty="0">
              <a:solidFill>
                <a:schemeClr val="bg1"/>
              </a:solidFill>
              <a:latin typeface="Sommet Slab Heavy" panose="02000505000000020004" pitchFamily="50" charset="0"/>
            </a:endParaRPr>
          </a:p>
          <a:p>
            <a:r>
              <a:rPr lang="fi-FI" sz="3200" dirty="0">
                <a:solidFill>
                  <a:schemeClr val="bg1"/>
                </a:solidFill>
                <a:latin typeface="Sommet Slab Heavy" panose="02000505000000020004" pitchFamily="50" charset="0"/>
              </a:rPr>
              <a:t>ovat vaikuttaneet? </a:t>
            </a:r>
          </a:p>
        </p:txBody>
      </p:sp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1E887F5-2A22-49CB-9A05-AD5CE9166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1" y="94909"/>
            <a:ext cx="7730423" cy="1989448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EDAE4FC-2EB9-4345-B514-9F3A2A4F4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0" y="4497975"/>
            <a:ext cx="8636898" cy="223040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97336BE-9C9F-4A52-B46F-0351D4350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3" y="2255063"/>
            <a:ext cx="3104875" cy="4473319"/>
          </a:xfrm>
          <a:prstGeom prst="rect">
            <a:avLst/>
          </a:prstGeom>
        </p:spPr>
      </p:pic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C5DF2DE-086C-45C2-89E2-F375123FC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5" y="94909"/>
            <a:ext cx="3991502" cy="4316737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B9723DE6-DF9E-4786-B834-C06EEFEA42B0}"/>
              </a:ext>
            </a:extLst>
          </p:cNvPr>
          <p:cNvSpPr txBox="1"/>
          <p:nvPr/>
        </p:nvSpPr>
        <p:spPr>
          <a:xfrm>
            <a:off x="6300557" y="1759230"/>
            <a:ext cx="1885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Sommet Slab Regular" panose="02000505000000020004" pitchFamily="50" charset="0"/>
              </a:rPr>
              <a:t>Suomenmaa 2022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8FFE301C-6F3C-40B1-9FD8-A24D7BD3A5AA}"/>
              </a:ext>
            </a:extLst>
          </p:cNvPr>
          <p:cNvSpPr txBox="1"/>
          <p:nvPr/>
        </p:nvSpPr>
        <p:spPr>
          <a:xfrm>
            <a:off x="9842321" y="6466772"/>
            <a:ext cx="228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Sommet Slab Regular" panose="02000505000000020004" pitchFamily="50" charset="0"/>
                <a:hlinkClick r:id="rId7"/>
              </a:rPr>
              <a:t>www.keskustanuoret.fi</a:t>
            </a:r>
            <a:r>
              <a:rPr lang="fi-FI" sz="1100" dirty="0">
                <a:latin typeface="Sommet Slab Regular" panose="02000505000000020004" pitchFamily="50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71565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D086645-EF7B-443D-B882-F2ABCF8CD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3644F9D-7258-41CA-BD7E-F65C4AD88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4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5243C18E18641962BD10B7FEE7D66" ma:contentTypeVersion="13" ma:contentTypeDescription="Create a new document." ma:contentTypeScope="" ma:versionID="be85abb228276a930740f293e0601bf3">
  <xsd:schema xmlns:xsd="http://www.w3.org/2001/XMLSchema" xmlns:xs="http://www.w3.org/2001/XMLSchema" xmlns:p="http://schemas.microsoft.com/office/2006/metadata/properties" xmlns:ns2="1829e8ba-ca84-4f4c-84be-79624baf1287" xmlns:ns3="55622fb3-efbd-4043-9b82-9d01ce49b913" targetNamespace="http://schemas.microsoft.com/office/2006/metadata/properties" ma:root="true" ma:fieldsID="475e2e42a5531d5ae9a4a1ac78e481f1" ns2:_="" ns3:_="">
    <xsd:import namespace="1829e8ba-ca84-4f4c-84be-79624baf1287"/>
    <xsd:import namespace="55622fb3-efbd-4043-9b82-9d01ce49b9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9e8ba-ca84-4f4c-84be-79624baf1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22fb3-efbd-4043-9b82-9d01ce49b9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CAD311-21FD-4497-BA8E-F59EB8A5617C}">
  <ds:schemaRefs>
    <ds:schemaRef ds:uri="1829e8ba-ca84-4f4c-84be-79624baf1287"/>
    <ds:schemaRef ds:uri="55622fb3-efbd-4043-9b82-9d01ce49b9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143A4E-ADBE-4691-BA93-5830276EDD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031C4-EA44-465F-889C-FF1778F4807A}">
  <ds:schemaRefs>
    <ds:schemaRef ds:uri="1829e8ba-ca84-4f4c-84be-79624baf1287"/>
    <ds:schemaRef ds:uri="55622fb3-efbd-4043-9b82-9d01ce49b91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154</Words>
  <Application>Microsoft Office PowerPoint</Application>
  <PresentationFormat>Laajakuva</PresentationFormat>
  <Paragraphs>32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Sommet Slab Heavy</vt:lpstr>
      <vt:lpstr>Sommet Slab Regular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Iida Hämäläinen</cp:lastModifiedBy>
  <cp:revision>1</cp:revision>
  <dcterms:created xsi:type="dcterms:W3CDTF">2012-08-08T08:08:12Z</dcterms:created>
  <dcterms:modified xsi:type="dcterms:W3CDTF">2022-03-15T12:27:59Z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0x010100F835243C18E18641962BD10B7FEE7D66</vt:lpwstr>
  </property>
</Properties>
</file>