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17"/>
  </p:notesMasterIdLst>
  <p:sldIdLst>
    <p:sldId id="256" r:id="rId6"/>
    <p:sldId id="257" r:id="rId7"/>
    <p:sldId id="258" r:id="rId8"/>
    <p:sldId id="259" r:id="rId9"/>
    <p:sldId id="260" r:id="rId10"/>
    <p:sldId id="261" r:id="rId11"/>
    <p:sldId id="265" r:id="rId12"/>
    <p:sldId id="262" r:id="rId13"/>
    <p:sldId id="263" r:id="rId14"/>
    <p:sldId id="264" r:id="rId15"/>
    <p:sldId id="266" r:id="rId16"/>
  </p:sldIdLst>
  <p:sldSz cx="15125700" cy="10693400"/>
  <p:notesSz cx="15125700" cy="10693400"/>
  <p:embeddedFontLst>
    <p:embeddedFont>
      <p:font typeface="Calibri" panose="020F0502020204030204" pitchFamily="34" charset="0"/>
      <p:regular r:id="rId18"/>
      <p:bold r:id="rId19"/>
      <p:italic r:id="rId20"/>
      <p:boldItalic r:id="rId21"/>
    </p:embeddedFont>
    <p:embeddedFont>
      <p:font typeface="Gill San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wpMYvfoqeYpqNybTroiATWsaV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A30FC-59BA-68BA-4935-A967176B21BA}" v="1511" dt="2021-06-29T10:05:33.461"/>
    <p1510:client id="{6D42D24B-827A-41A0-B2B8-309EED9937EC}" v="229" dt="2021-06-29T11:32:46.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52" d="100"/>
          <a:sy n="52" d="100"/>
        </p:scale>
        <p:origin x="1651" y="6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Heininen" userId="S::sofia.heininen@msl.fi::1a240fc5-e86d-4bab-b5b8-7ff12d3c1b2f" providerId="AD" clId="Web-{19C34D14-37C3-43FD-9648-87262CD00FF4}"/>
    <pc:docChg chg="modSld">
      <pc:chgData name="Sofia Heininen" userId="S::sofia.heininen@msl.fi::1a240fc5-e86d-4bab-b5b8-7ff12d3c1b2f" providerId="AD" clId="Web-{19C34D14-37C3-43FD-9648-87262CD00FF4}" dt="2021-06-24T07:55:49.268" v="4" actId="20577"/>
      <pc:docMkLst>
        <pc:docMk/>
      </pc:docMkLst>
      <pc:sldChg chg="modSp">
        <pc:chgData name="Sofia Heininen" userId="S::sofia.heininen@msl.fi::1a240fc5-e86d-4bab-b5b8-7ff12d3c1b2f" providerId="AD" clId="Web-{19C34D14-37C3-43FD-9648-87262CD00FF4}" dt="2021-06-24T07:55:49.268" v="4" actId="20577"/>
        <pc:sldMkLst>
          <pc:docMk/>
          <pc:sldMk cId="0" sldId="256"/>
        </pc:sldMkLst>
        <pc:spChg chg="mod">
          <ac:chgData name="Sofia Heininen" userId="S::sofia.heininen@msl.fi::1a240fc5-e86d-4bab-b5b8-7ff12d3c1b2f" providerId="AD" clId="Web-{19C34D14-37C3-43FD-9648-87262CD00FF4}" dt="2021-06-24T07:55:49.268" v="4" actId="20577"/>
          <ac:spMkLst>
            <pc:docMk/>
            <pc:sldMk cId="0" sldId="256"/>
            <ac:spMk id="189" creationId="{00000000-0000-0000-0000-000000000000}"/>
          </ac:spMkLst>
        </pc:spChg>
      </pc:sldChg>
    </pc:docChg>
  </pc:docChgLst>
  <pc:docChgLst>
    <pc:chgData clId="Web-{3CAA30FC-59BA-68BA-4935-A967176B21BA}"/>
    <pc:docChg chg="modSld">
      <pc:chgData name="" userId="" providerId="" clId="Web-{3CAA30FC-59BA-68BA-4935-A967176B21BA}" dt="2021-06-29T10:05:33.461" v="0" actId="20577"/>
      <pc:docMkLst>
        <pc:docMk/>
      </pc:docMkLst>
      <pc:sldChg chg="modSp">
        <pc:chgData name="" userId="" providerId="" clId="Web-{3CAA30FC-59BA-68BA-4935-A967176B21BA}" dt="2021-06-29T10:05:33.461" v="0" actId="20577"/>
        <pc:sldMkLst>
          <pc:docMk/>
          <pc:sldMk cId="0" sldId="259"/>
        </pc:sldMkLst>
        <pc:spChg chg="mod">
          <ac:chgData name="" userId="" providerId="" clId="Web-{3CAA30FC-59BA-68BA-4935-A967176B21BA}" dt="2021-06-29T10:05:33.461" v="0" actId="20577"/>
          <ac:spMkLst>
            <pc:docMk/>
            <pc:sldMk cId="0" sldId="259"/>
            <ac:spMk id="221" creationId="{00000000-0000-0000-0000-000000000000}"/>
          </ac:spMkLst>
        </pc:spChg>
      </pc:sldChg>
    </pc:docChg>
  </pc:docChgLst>
  <pc:docChgLst>
    <pc:chgData name="Vieras" userId="S::urn:spo:anon#898e1f5791c75a676d033c36cf77062c69e9e16e02f09afd8160ff11a3dff2e9::" providerId="AD" clId="Web-{3CAA30FC-59BA-68BA-4935-A967176B21BA}"/>
    <pc:docChg chg="modSld">
      <pc:chgData name="Vieras" userId="S::urn:spo:anon#898e1f5791c75a676d033c36cf77062c69e9e16e02f09afd8160ff11a3dff2e9::" providerId="AD" clId="Web-{3CAA30FC-59BA-68BA-4935-A967176B21BA}" dt="2021-06-29T08:52:28.753" v="1509" actId="20577"/>
      <pc:docMkLst>
        <pc:docMk/>
      </pc:docMkLst>
      <pc:sldChg chg="modSp">
        <pc:chgData name="Vieras" userId="S::urn:spo:anon#898e1f5791c75a676d033c36cf77062c69e9e16e02f09afd8160ff11a3dff2e9::" providerId="AD" clId="Web-{3CAA30FC-59BA-68BA-4935-A967176B21BA}" dt="2021-06-29T08:52:28.753" v="1509" actId="20577"/>
        <pc:sldMkLst>
          <pc:docMk/>
          <pc:sldMk cId="0" sldId="259"/>
        </pc:sldMkLst>
        <pc:spChg chg="mod">
          <ac:chgData name="Vieras" userId="S::urn:spo:anon#898e1f5791c75a676d033c36cf77062c69e9e16e02f09afd8160ff11a3dff2e9::" providerId="AD" clId="Web-{3CAA30FC-59BA-68BA-4935-A967176B21BA}" dt="2021-06-29T08:52:28.753" v="1509" actId="20577"/>
          <ac:spMkLst>
            <pc:docMk/>
            <pc:sldMk cId="0" sldId="259"/>
            <ac:spMk id="221" creationId="{00000000-0000-0000-0000-000000000000}"/>
          </ac:spMkLst>
        </pc:spChg>
      </pc:sldChg>
      <pc:sldChg chg="modSp">
        <pc:chgData name="Vieras" userId="S::urn:spo:anon#898e1f5791c75a676d033c36cf77062c69e9e16e02f09afd8160ff11a3dff2e9::" providerId="AD" clId="Web-{3CAA30FC-59BA-68BA-4935-A967176B21BA}" dt="2021-06-29T08:26:04.168" v="1463" actId="20577"/>
        <pc:sldMkLst>
          <pc:docMk/>
          <pc:sldMk cId="0" sldId="260"/>
        </pc:sldMkLst>
        <pc:spChg chg="mod">
          <ac:chgData name="Vieras" userId="S::urn:spo:anon#898e1f5791c75a676d033c36cf77062c69e9e16e02f09afd8160ff11a3dff2e9::" providerId="AD" clId="Web-{3CAA30FC-59BA-68BA-4935-A967176B21BA}" dt="2021-06-29T08:26:04.168" v="1463" actId="20577"/>
          <ac:spMkLst>
            <pc:docMk/>
            <pc:sldMk cId="0" sldId="260"/>
            <ac:spMk id="231" creationId="{00000000-0000-0000-0000-000000000000}"/>
          </ac:spMkLst>
        </pc:spChg>
      </pc:sldChg>
      <pc:sldChg chg="modSp">
        <pc:chgData name="Vieras" userId="S::urn:spo:anon#898e1f5791c75a676d033c36cf77062c69e9e16e02f09afd8160ff11a3dff2e9::" providerId="AD" clId="Web-{3CAA30FC-59BA-68BA-4935-A967176B21BA}" dt="2021-06-29T08:26:04.293" v="1464" actId="20577"/>
        <pc:sldMkLst>
          <pc:docMk/>
          <pc:sldMk cId="0" sldId="261"/>
        </pc:sldMkLst>
        <pc:spChg chg="mod">
          <ac:chgData name="Vieras" userId="S::urn:spo:anon#898e1f5791c75a676d033c36cf77062c69e9e16e02f09afd8160ff11a3dff2e9::" providerId="AD" clId="Web-{3CAA30FC-59BA-68BA-4935-A967176B21BA}" dt="2021-06-29T08:26:04.293" v="1464" actId="20577"/>
          <ac:spMkLst>
            <pc:docMk/>
            <pc:sldMk cId="0" sldId="261"/>
            <ac:spMk id="241" creationId="{00000000-0000-0000-0000-000000000000}"/>
          </ac:spMkLst>
        </pc:spChg>
      </pc:sldChg>
      <pc:sldChg chg="modSp">
        <pc:chgData name="Vieras" userId="S::urn:spo:anon#898e1f5791c75a676d033c36cf77062c69e9e16e02f09afd8160ff11a3dff2e9::" providerId="AD" clId="Web-{3CAA30FC-59BA-68BA-4935-A967176B21BA}" dt="2021-06-28T19:49:05.633" v="101" actId="20577"/>
        <pc:sldMkLst>
          <pc:docMk/>
          <pc:sldMk cId="0" sldId="264"/>
        </pc:sldMkLst>
        <pc:spChg chg="mod">
          <ac:chgData name="Vieras" userId="S::urn:spo:anon#898e1f5791c75a676d033c36cf77062c69e9e16e02f09afd8160ff11a3dff2e9::" providerId="AD" clId="Web-{3CAA30FC-59BA-68BA-4935-A967176B21BA}" dt="2021-06-28T19:49:05.633" v="101" actId="20577"/>
          <ac:spMkLst>
            <pc:docMk/>
            <pc:sldMk cId="0" sldId="264"/>
            <ac:spMk id="271" creationId="{00000000-0000-0000-0000-000000000000}"/>
          </ac:spMkLst>
        </pc:spChg>
      </pc:sldChg>
    </pc:docChg>
  </pc:docChgLst>
  <pc:docChgLst>
    <pc:chgData name="Sofia Heininen" userId="1a240fc5-e86d-4bab-b5b8-7ff12d3c1b2f" providerId="ADAL" clId="{6D42D24B-827A-41A0-B2B8-309EED9937EC}"/>
    <pc:docChg chg="custSel addSld modSld">
      <pc:chgData name="Sofia Heininen" userId="1a240fc5-e86d-4bab-b5b8-7ff12d3c1b2f" providerId="ADAL" clId="{6D42D24B-827A-41A0-B2B8-309EED9937EC}" dt="2021-06-29T11:33:02.963" v="840" actId="20577"/>
      <pc:docMkLst>
        <pc:docMk/>
      </pc:docMkLst>
      <pc:sldChg chg="modSp mod">
        <pc:chgData name="Sofia Heininen" userId="1a240fc5-e86d-4bab-b5b8-7ff12d3c1b2f" providerId="ADAL" clId="{6D42D24B-827A-41A0-B2B8-309EED9937EC}" dt="2021-06-29T10:30:33.077" v="279" actId="20577"/>
        <pc:sldMkLst>
          <pc:docMk/>
          <pc:sldMk cId="0" sldId="257"/>
        </pc:sldMkLst>
        <pc:spChg chg="mod">
          <ac:chgData name="Sofia Heininen" userId="1a240fc5-e86d-4bab-b5b8-7ff12d3c1b2f" providerId="ADAL" clId="{6D42D24B-827A-41A0-B2B8-309EED9937EC}" dt="2021-06-29T10:27:29.536" v="179" actId="20577"/>
          <ac:spMkLst>
            <pc:docMk/>
            <pc:sldMk cId="0" sldId="257"/>
            <ac:spMk id="200" creationId="{00000000-0000-0000-0000-000000000000}"/>
          </ac:spMkLst>
        </pc:spChg>
        <pc:spChg chg="mod">
          <ac:chgData name="Sofia Heininen" userId="1a240fc5-e86d-4bab-b5b8-7ff12d3c1b2f" providerId="ADAL" clId="{6D42D24B-827A-41A0-B2B8-309EED9937EC}" dt="2021-06-29T10:30:33.077" v="279" actId="20577"/>
          <ac:spMkLst>
            <pc:docMk/>
            <pc:sldMk cId="0" sldId="257"/>
            <ac:spMk id="201" creationId="{00000000-0000-0000-0000-000000000000}"/>
          </ac:spMkLst>
        </pc:spChg>
      </pc:sldChg>
      <pc:sldChg chg="modSp mod">
        <pc:chgData name="Sofia Heininen" userId="1a240fc5-e86d-4bab-b5b8-7ff12d3c1b2f" providerId="ADAL" clId="{6D42D24B-827A-41A0-B2B8-309EED9937EC}" dt="2021-06-29T11:33:02.963" v="840" actId="20577"/>
        <pc:sldMkLst>
          <pc:docMk/>
          <pc:sldMk cId="0" sldId="258"/>
        </pc:sldMkLst>
        <pc:spChg chg="mod">
          <ac:chgData name="Sofia Heininen" userId="1a240fc5-e86d-4bab-b5b8-7ff12d3c1b2f" providerId="ADAL" clId="{6D42D24B-827A-41A0-B2B8-309EED9937EC}" dt="2021-06-29T11:33:02.963" v="840" actId="20577"/>
          <ac:spMkLst>
            <pc:docMk/>
            <pc:sldMk cId="0" sldId="258"/>
            <ac:spMk id="211" creationId="{00000000-0000-0000-0000-000000000000}"/>
          </ac:spMkLst>
        </pc:spChg>
      </pc:sldChg>
      <pc:sldChg chg="modSp mod">
        <pc:chgData name="Sofia Heininen" userId="1a240fc5-e86d-4bab-b5b8-7ff12d3c1b2f" providerId="ADAL" clId="{6D42D24B-827A-41A0-B2B8-309EED9937EC}" dt="2021-06-29T10:35:41.685" v="436" actId="114"/>
        <pc:sldMkLst>
          <pc:docMk/>
          <pc:sldMk cId="0" sldId="259"/>
        </pc:sldMkLst>
        <pc:spChg chg="mod">
          <ac:chgData name="Sofia Heininen" userId="1a240fc5-e86d-4bab-b5b8-7ff12d3c1b2f" providerId="ADAL" clId="{6D42D24B-827A-41A0-B2B8-309EED9937EC}" dt="2021-06-29T10:34:55.233" v="396" actId="20577"/>
          <ac:spMkLst>
            <pc:docMk/>
            <pc:sldMk cId="0" sldId="259"/>
            <ac:spMk id="220" creationId="{00000000-0000-0000-0000-000000000000}"/>
          </ac:spMkLst>
        </pc:spChg>
        <pc:spChg chg="mod">
          <ac:chgData name="Sofia Heininen" userId="1a240fc5-e86d-4bab-b5b8-7ff12d3c1b2f" providerId="ADAL" clId="{6D42D24B-827A-41A0-B2B8-309EED9937EC}" dt="2021-06-29T10:35:41.685" v="436" actId="114"/>
          <ac:spMkLst>
            <pc:docMk/>
            <pc:sldMk cId="0" sldId="259"/>
            <ac:spMk id="221" creationId="{00000000-0000-0000-0000-000000000000}"/>
          </ac:spMkLst>
        </pc:spChg>
      </pc:sldChg>
      <pc:sldChg chg="modSp mod">
        <pc:chgData name="Sofia Heininen" userId="1a240fc5-e86d-4bab-b5b8-7ff12d3c1b2f" providerId="ADAL" clId="{6D42D24B-827A-41A0-B2B8-309EED9937EC}" dt="2021-06-29T10:37:06.080" v="443" actId="20577"/>
        <pc:sldMkLst>
          <pc:docMk/>
          <pc:sldMk cId="0" sldId="260"/>
        </pc:sldMkLst>
        <pc:spChg chg="mod">
          <ac:chgData name="Sofia Heininen" userId="1a240fc5-e86d-4bab-b5b8-7ff12d3c1b2f" providerId="ADAL" clId="{6D42D24B-827A-41A0-B2B8-309EED9937EC}" dt="2021-06-29T10:37:06.080" v="443" actId="20577"/>
          <ac:spMkLst>
            <pc:docMk/>
            <pc:sldMk cId="0" sldId="260"/>
            <ac:spMk id="230" creationId="{00000000-0000-0000-0000-000000000000}"/>
          </ac:spMkLst>
        </pc:spChg>
        <pc:spChg chg="mod">
          <ac:chgData name="Sofia Heininen" userId="1a240fc5-e86d-4bab-b5b8-7ff12d3c1b2f" providerId="ADAL" clId="{6D42D24B-827A-41A0-B2B8-309EED9937EC}" dt="2021-06-29T05:00:47.170" v="138" actId="20577"/>
          <ac:spMkLst>
            <pc:docMk/>
            <pc:sldMk cId="0" sldId="260"/>
            <ac:spMk id="231" creationId="{00000000-0000-0000-0000-000000000000}"/>
          </ac:spMkLst>
        </pc:spChg>
      </pc:sldChg>
      <pc:sldChg chg="modSp mod">
        <pc:chgData name="Sofia Heininen" userId="1a240fc5-e86d-4bab-b5b8-7ff12d3c1b2f" providerId="ADAL" clId="{6D42D24B-827A-41A0-B2B8-309EED9937EC}" dt="2021-06-29T10:39:40.552" v="453" actId="20577"/>
        <pc:sldMkLst>
          <pc:docMk/>
          <pc:sldMk cId="0" sldId="261"/>
        </pc:sldMkLst>
        <pc:spChg chg="mod">
          <ac:chgData name="Sofia Heininen" userId="1a240fc5-e86d-4bab-b5b8-7ff12d3c1b2f" providerId="ADAL" clId="{6D42D24B-827A-41A0-B2B8-309EED9937EC}" dt="2021-06-29T10:39:06.417" v="450" actId="20577"/>
          <ac:spMkLst>
            <pc:docMk/>
            <pc:sldMk cId="0" sldId="261"/>
            <ac:spMk id="240" creationId="{00000000-0000-0000-0000-000000000000}"/>
          </ac:spMkLst>
        </pc:spChg>
        <pc:spChg chg="mod">
          <ac:chgData name="Sofia Heininen" userId="1a240fc5-e86d-4bab-b5b8-7ff12d3c1b2f" providerId="ADAL" clId="{6D42D24B-827A-41A0-B2B8-309EED9937EC}" dt="2021-06-29T10:39:40.552" v="453" actId="20577"/>
          <ac:spMkLst>
            <pc:docMk/>
            <pc:sldMk cId="0" sldId="261"/>
            <ac:spMk id="241" creationId="{00000000-0000-0000-0000-000000000000}"/>
          </ac:spMkLst>
        </pc:spChg>
      </pc:sldChg>
      <pc:sldChg chg="modSp mod">
        <pc:chgData name="Sofia Heininen" userId="1a240fc5-e86d-4bab-b5b8-7ff12d3c1b2f" providerId="ADAL" clId="{6D42D24B-827A-41A0-B2B8-309EED9937EC}" dt="2021-06-29T10:47:32.574" v="578" actId="114"/>
        <pc:sldMkLst>
          <pc:docMk/>
          <pc:sldMk cId="0" sldId="262"/>
        </pc:sldMkLst>
        <pc:spChg chg="mod">
          <ac:chgData name="Sofia Heininen" userId="1a240fc5-e86d-4bab-b5b8-7ff12d3c1b2f" providerId="ADAL" clId="{6D42D24B-827A-41A0-B2B8-309EED9937EC}" dt="2021-06-29T10:46:23.963" v="481" actId="20577"/>
          <ac:spMkLst>
            <pc:docMk/>
            <pc:sldMk cId="0" sldId="262"/>
            <ac:spMk id="250" creationId="{00000000-0000-0000-0000-000000000000}"/>
          </ac:spMkLst>
        </pc:spChg>
        <pc:spChg chg="mod">
          <ac:chgData name="Sofia Heininen" userId="1a240fc5-e86d-4bab-b5b8-7ff12d3c1b2f" providerId="ADAL" clId="{6D42D24B-827A-41A0-B2B8-309EED9937EC}" dt="2021-06-29T10:47:32.574" v="578" actId="114"/>
          <ac:spMkLst>
            <pc:docMk/>
            <pc:sldMk cId="0" sldId="262"/>
            <ac:spMk id="251" creationId="{00000000-0000-0000-0000-000000000000}"/>
          </ac:spMkLst>
        </pc:spChg>
      </pc:sldChg>
      <pc:sldChg chg="modSp mod">
        <pc:chgData name="Sofia Heininen" userId="1a240fc5-e86d-4bab-b5b8-7ff12d3c1b2f" providerId="ADAL" clId="{6D42D24B-827A-41A0-B2B8-309EED9937EC}" dt="2021-06-29T10:48:43.673" v="592" actId="20577"/>
        <pc:sldMkLst>
          <pc:docMk/>
          <pc:sldMk cId="0" sldId="263"/>
        </pc:sldMkLst>
        <pc:spChg chg="mod">
          <ac:chgData name="Sofia Heininen" userId="1a240fc5-e86d-4bab-b5b8-7ff12d3c1b2f" providerId="ADAL" clId="{6D42D24B-827A-41A0-B2B8-309EED9937EC}" dt="2021-06-29T10:48:43.673" v="592" actId="20577"/>
          <ac:spMkLst>
            <pc:docMk/>
            <pc:sldMk cId="0" sldId="263"/>
            <ac:spMk id="260" creationId="{00000000-0000-0000-0000-000000000000}"/>
          </ac:spMkLst>
        </pc:spChg>
      </pc:sldChg>
      <pc:sldChg chg="modSp mod">
        <pc:chgData name="Sofia Heininen" userId="1a240fc5-e86d-4bab-b5b8-7ff12d3c1b2f" providerId="ADAL" clId="{6D42D24B-827A-41A0-B2B8-309EED9937EC}" dt="2021-06-29T10:48:14.087" v="585" actId="20577"/>
        <pc:sldMkLst>
          <pc:docMk/>
          <pc:sldMk cId="0" sldId="264"/>
        </pc:sldMkLst>
        <pc:spChg chg="mod">
          <ac:chgData name="Sofia Heininen" userId="1a240fc5-e86d-4bab-b5b8-7ff12d3c1b2f" providerId="ADAL" clId="{6D42D24B-827A-41A0-B2B8-309EED9937EC}" dt="2021-06-29T10:48:14.087" v="585" actId="20577"/>
          <ac:spMkLst>
            <pc:docMk/>
            <pc:sldMk cId="0" sldId="264"/>
            <ac:spMk id="270" creationId="{00000000-0000-0000-0000-000000000000}"/>
          </ac:spMkLst>
        </pc:spChg>
      </pc:sldChg>
      <pc:sldChg chg="addSp modSp new mod">
        <pc:chgData name="Sofia Heininen" userId="1a240fc5-e86d-4bab-b5b8-7ff12d3c1b2f" providerId="ADAL" clId="{6D42D24B-827A-41A0-B2B8-309EED9937EC}" dt="2021-06-29T11:22:40.940" v="793" actId="20577"/>
        <pc:sldMkLst>
          <pc:docMk/>
          <pc:sldMk cId="2798776625" sldId="266"/>
        </pc:sldMkLst>
        <pc:spChg chg="add mod">
          <ac:chgData name="Sofia Heininen" userId="1a240fc5-e86d-4bab-b5b8-7ff12d3c1b2f" providerId="ADAL" clId="{6D42D24B-827A-41A0-B2B8-309EED9937EC}" dt="2021-06-29T11:22:40.940" v="793" actId="20577"/>
          <ac:spMkLst>
            <pc:docMk/>
            <pc:sldMk cId="2798776625" sldId="266"/>
            <ac:spMk id="2" creationId="{6EE1610C-6F82-4A44-BF1F-C5729BDDF24C}"/>
          </ac:spMkLst>
        </pc:spChg>
      </pc:sldChg>
    </pc:docChg>
  </pc:docChgLst>
  <pc:docChgLst>
    <pc:chgData name="Sofia Heininen" userId="S::sofia.heininen@msl.fi::1a240fc5-e86d-4bab-b5b8-7ff12d3c1b2f" providerId="AD" clId="Web-{337E5BF4-4363-4045-8D9D-254815098144}"/>
    <pc:docChg chg="modSld">
      <pc:chgData name="Sofia Heininen" userId="S::sofia.heininen@msl.fi::1a240fc5-e86d-4bab-b5b8-7ff12d3c1b2f" providerId="AD" clId="Web-{337E5BF4-4363-4045-8D9D-254815098144}" dt="2021-06-24T07:24:13.765" v="320" actId="20577"/>
      <pc:docMkLst>
        <pc:docMk/>
      </pc:docMkLst>
      <pc:sldChg chg="modSp">
        <pc:chgData name="Sofia Heininen" userId="S::sofia.heininen@msl.fi::1a240fc5-e86d-4bab-b5b8-7ff12d3c1b2f" providerId="AD" clId="Web-{337E5BF4-4363-4045-8D9D-254815098144}" dt="2021-06-24T07:04:04.796" v="95" actId="20577"/>
        <pc:sldMkLst>
          <pc:docMk/>
          <pc:sldMk cId="0" sldId="256"/>
        </pc:sldMkLst>
        <pc:spChg chg="mod">
          <ac:chgData name="Sofia Heininen" userId="S::sofia.heininen@msl.fi::1a240fc5-e86d-4bab-b5b8-7ff12d3c1b2f" providerId="AD" clId="Web-{337E5BF4-4363-4045-8D9D-254815098144}" dt="2021-06-24T07:02:42.184" v="32" actId="20577"/>
          <ac:spMkLst>
            <pc:docMk/>
            <pc:sldMk cId="0" sldId="256"/>
            <ac:spMk id="189" creationId="{00000000-0000-0000-0000-000000000000}"/>
          </ac:spMkLst>
        </pc:spChg>
        <pc:spChg chg="mod">
          <ac:chgData name="Sofia Heininen" userId="S::sofia.heininen@msl.fi::1a240fc5-e86d-4bab-b5b8-7ff12d3c1b2f" providerId="AD" clId="Web-{337E5BF4-4363-4045-8D9D-254815098144}" dt="2021-06-24T07:04:04.796" v="95" actId="20577"/>
          <ac:spMkLst>
            <pc:docMk/>
            <pc:sldMk cId="0" sldId="256"/>
            <ac:spMk id="191" creationId="{00000000-0000-0000-0000-000000000000}"/>
          </ac:spMkLst>
        </pc:spChg>
      </pc:sldChg>
      <pc:sldChg chg="addSp delSp modSp">
        <pc:chgData name="Sofia Heininen" userId="S::sofia.heininen@msl.fi::1a240fc5-e86d-4bab-b5b8-7ff12d3c1b2f" providerId="AD" clId="Web-{337E5BF4-4363-4045-8D9D-254815098144}" dt="2021-06-24T07:08:19.287" v="120" actId="20577"/>
        <pc:sldMkLst>
          <pc:docMk/>
          <pc:sldMk cId="0" sldId="257"/>
        </pc:sldMkLst>
        <pc:spChg chg="add del mod">
          <ac:chgData name="Sofia Heininen" userId="S::sofia.heininen@msl.fi::1a240fc5-e86d-4bab-b5b8-7ff12d3c1b2f" providerId="AD" clId="Web-{337E5BF4-4363-4045-8D9D-254815098144}" dt="2021-06-24T07:00:16.946" v="4"/>
          <ac:spMkLst>
            <pc:docMk/>
            <pc:sldMk cId="0" sldId="257"/>
            <ac:spMk id="2" creationId="{038CECAB-C41D-4CDD-AD36-1E5229C21175}"/>
          </ac:spMkLst>
        </pc:spChg>
        <pc:spChg chg="mod">
          <ac:chgData name="Sofia Heininen" userId="S::sofia.heininen@msl.fi::1a240fc5-e86d-4bab-b5b8-7ff12d3c1b2f" providerId="AD" clId="Web-{337E5BF4-4363-4045-8D9D-254815098144}" dt="2021-06-24T07:06:41.675" v="114" actId="20577"/>
          <ac:spMkLst>
            <pc:docMk/>
            <pc:sldMk cId="0" sldId="257"/>
            <ac:spMk id="200" creationId="{00000000-0000-0000-0000-000000000000}"/>
          </ac:spMkLst>
        </pc:spChg>
        <pc:spChg chg="mod">
          <ac:chgData name="Sofia Heininen" userId="S::sofia.heininen@msl.fi::1a240fc5-e86d-4bab-b5b8-7ff12d3c1b2f" providerId="AD" clId="Web-{337E5BF4-4363-4045-8D9D-254815098144}" dt="2021-06-24T07:08:19.287" v="120" actId="20577"/>
          <ac:spMkLst>
            <pc:docMk/>
            <pc:sldMk cId="0" sldId="257"/>
            <ac:spMk id="201" creationId="{00000000-0000-0000-0000-000000000000}"/>
          </ac:spMkLst>
        </pc:spChg>
        <pc:picChg chg="mod">
          <ac:chgData name="Sofia Heininen" userId="S::sofia.heininen@msl.fi::1a240fc5-e86d-4bab-b5b8-7ff12d3c1b2f" providerId="AD" clId="Web-{337E5BF4-4363-4045-8D9D-254815098144}" dt="2021-06-24T07:06:23.612" v="107" actId="1076"/>
          <ac:picMkLst>
            <pc:docMk/>
            <pc:sldMk cId="0" sldId="257"/>
            <ac:picMk id="199" creationId="{00000000-0000-0000-0000-000000000000}"/>
          </ac:picMkLst>
        </pc:picChg>
      </pc:sldChg>
      <pc:sldChg chg="modSp">
        <pc:chgData name="Sofia Heininen" userId="S::sofia.heininen@msl.fi::1a240fc5-e86d-4bab-b5b8-7ff12d3c1b2f" providerId="AD" clId="Web-{337E5BF4-4363-4045-8D9D-254815098144}" dt="2021-06-24T07:10:46.416" v="171" actId="20577"/>
        <pc:sldMkLst>
          <pc:docMk/>
          <pc:sldMk cId="0" sldId="258"/>
        </pc:sldMkLst>
        <pc:spChg chg="mod">
          <ac:chgData name="Sofia Heininen" userId="S::sofia.heininen@msl.fi::1a240fc5-e86d-4bab-b5b8-7ff12d3c1b2f" providerId="AD" clId="Web-{337E5BF4-4363-4045-8D9D-254815098144}" dt="2021-06-24T07:10:46.416" v="171" actId="20577"/>
          <ac:spMkLst>
            <pc:docMk/>
            <pc:sldMk cId="0" sldId="258"/>
            <ac:spMk id="211" creationId="{00000000-0000-0000-0000-000000000000}"/>
          </ac:spMkLst>
        </pc:spChg>
      </pc:sldChg>
      <pc:sldChg chg="modSp">
        <pc:chgData name="Sofia Heininen" userId="S::sofia.heininen@msl.fi::1a240fc5-e86d-4bab-b5b8-7ff12d3c1b2f" providerId="AD" clId="Web-{337E5BF4-4363-4045-8D9D-254815098144}" dt="2021-06-24T07:14:45.500" v="226" actId="20577"/>
        <pc:sldMkLst>
          <pc:docMk/>
          <pc:sldMk cId="0" sldId="259"/>
        </pc:sldMkLst>
        <pc:spChg chg="mod">
          <ac:chgData name="Sofia Heininen" userId="S::sofia.heininen@msl.fi::1a240fc5-e86d-4bab-b5b8-7ff12d3c1b2f" providerId="AD" clId="Web-{337E5BF4-4363-4045-8D9D-254815098144}" dt="2021-06-24T07:11:08.744" v="176" actId="20577"/>
          <ac:spMkLst>
            <pc:docMk/>
            <pc:sldMk cId="0" sldId="259"/>
            <ac:spMk id="220" creationId="{00000000-0000-0000-0000-000000000000}"/>
          </ac:spMkLst>
        </pc:spChg>
        <pc:spChg chg="mod">
          <ac:chgData name="Sofia Heininen" userId="S::sofia.heininen@msl.fi::1a240fc5-e86d-4bab-b5b8-7ff12d3c1b2f" providerId="AD" clId="Web-{337E5BF4-4363-4045-8D9D-254815098144}" dt="2021-06-24T07:14:45.500" v="226" actId="20577"/>
          <ac:spMkLst>
            <pc:docMk/>
            <pc:sldMk cId="0" sldId="259"/>
            <ac:spMk id="221" creationId="{00000000-0000-0000-0000-000000000000}"/>
          </ac:spMkLst>
        </pc:spChg>
      </pc:sldChg>
      <pc:sldChg chg="modSp">
        <pc:chgData name="Sofia Heininen" userId="S::sofia.heininen@msl.fi::1a240fc5-e86d-4bab-b5b8-7ff12d3c1b2f" providerId="AD" clId="Web-{337E5BF4-4363-4045-8D9D-254815098144}" dt="2021-06-24T07:14:34.718" v="222" actId="20577"/>
        <pc:sldMkLst>
          <pc:docMk/>
          <pc:sldMk cId="0" sldId="260"/>
        </pc:sldMkLst>
        <pc:spChg chg="mod">
          <ac:chgData name="Sofia Heininen" userId="S::sofia.heininen@msl.fi::1a240fc5-e86d-4bab-b5b8-7ff12d3c1b2f" providerId="AD" clId="Web-{337E5BF4-4363-4045-8D9D-254815098144}" dt="2021-06-24T07:13:23.795" v="206" actId="20577"/>
          <ac:spMkLst>
            <pc:docMk/>
            <pc:sldMk cId="0" sldId="260"/>
            <ac:spMk id="230" creationId="{00000000-0000-0000-0000-000000000000}"/>
          </ac:spMkLst>
        </pc:spChg>
        <pc:spChg chg="mod">
          <ac:chgData name="Sofia Heininen" userId="S::sofia.heininen@msl.fi::1a240fc5-e86d-4bab-b5b8-7ff12d3c1b2f" providerId="AD" clId="Web-{337E5BF4-4363-4045-8D9D-254815098144}" dt="2021-06-24T07:14:34.718" v="222" actId="20577"/>
          <ac:spMkLst>
            <pc:docMk/>
            <pc:sldMk cId="0" sldId="260"/>
            <ac:spMk id="231" creationId="{00000000-0000-0000-0000-000000000000}"/>
          </ac:spMkLst>
        </pc:spChg>
      </pc:sldChg>
      <pc:sldChg chg="modSp">
        <pc:chgData name="Sofia Heininen" userId="S::sofia.heininen@msl.fi::1a240fc5-e86d-4bab-b5b8-7ff12d3c1b2f" providerId="AD" clId="Web-{337E5BF4-4363-4045-8D9D-254815098144}" dt="2021-06-24T07:20:09.508" v="266" actId="20577"/>
        <pc:sldMkLst>
          <pc:docMk/>
          <pc:sldMk cId="0" sldId="261"/>
        </pc:sldMkLst>
        <pc:spChg chg="mod">
          <ac:chgData name="Sofia Heininen" userId="S::sofia.heininen@msl.fi::1a240fc5-e86d-4bab-b5b8-7ff12d3c1b2f" providerId="AD" clId="Web-{337E5BF4-4363-4045-8D9D-254815098144}" dt="2021-06-24T07:15:16.907" v="229" actId="20577"/>
          <ac:spMkLst>
            <pc:docMk/>
            <pc:sldMk cId="0" sldId="261"/>
            <ac:spMk id="240" creationId="{00000000-0000-0000-0000-000000000000}"/>
          </ac:spMkLst>
        </pc:spChg>
        <pc:spChg chg="mod">
          <ac:chgData name="Sofia Heininen" userId="S::sofia.heininen@msl.fi::1a240fc5-e86d-4bab-b5b8-7ff12d3c1b2f" providerId="AD" clId="Web-{337E5BF4-4363-4045-8D9D-254815098144}" dt="2021-06-24T07:20:09.508" v="266" actId="20577"/>
          <ac:spMkLst>
            <pc:docMk/>
            <pc:sldMk cId="0" sldId="261"/>
            <ac:spMk id="241" creationId="{00000000-0000-0000-0000-000000000000}"/>
          </ac:spMkLst>
        </pc:spChg>
      </pc:sldChg>
      <pc:sldChg chg="modSp">
        <pc:chgData name="Sofia Heininen" userId="S::sofia.heininen@msl.fi::1a240fc5-e86d-4bab-b5b8-7ff12d3c1b2f" providerId="AD" clId="Web-{337E5BF4-4363-4045-8D9D-254815098144}" dt="2021-06-24T07:21:09.760" v="275" actId="20577"/>
        <pc:sldMkLst>
          <pc:docMk/>
          <pc:sldMk cId="0" sldId="262"/>
        </pc:sldMkLst>
        <pc:spChg chg="mod">
          <ac:chgData name="Sofia Heininen" userId="S::sofia.heininen@msl.fi::1a240fc5-e86d-4bab-b5b8-7ff12d3c1b2f" providerId="AD" clId="Web-{337E5BF4-4363-4045-8D9D-254815098144}" dt="2021-06-24T07:21:09.760" v="275" actId="20577"/>
          <ac:spMkLst>
            <pc:docMk/>
            <pc:sldMk cId="0" sldId="262"/>
            <ac:spMk id="250" creationId="{00000000-0000-0000-0000-000000000000}"/>
          </ac:spMkLst>
        </pc:spChg>
        <pc:spChg chg="mod">
          <ac:chgData name="Sofia Heininen" userId="S::sofia.heininen@msl.fi::1a240fc5-e86d-4bab-b5b8-7ff12d3c1b2f" providerId="AD" clId="Web-{337E5BF4-4363-4045-8D9D-254815098144}" dt="2021-06-24T07:20:47.728" v="273" actId="20577"/>
          <ac:spMkLst>
            <pc:docMk/>
            <pc:sldMk cId="0" sldId="262"/>
            <ac:spMk id="251" creationId="{00000000-0000-0000-0000-000000000000}"/>
          </ac:spMkLst>
        </pc:spChg>
      </pc:sldChg>
      <pc:sldChg chg="modSp">
        <pc:chgData name="Sofia Heininen" userId="S::sofia.heininen@msl.fi::1a240fc5-e86d-4bab-b5b8-7ff12d3c1b2f" providerId="AD" clId="Web-{337E5BF4-4363-4045-8D9D-254815098144}" dt="2021-06-24T07:21:19.526" v="277" actId="20577"/>
        <pc:sldMkLst>
          <pc:docMk/>
          <pc:sldMk cId="0" sldId="263"/>
        </pc:sldMkLst>
        <pc:spChg chg="mod">
          <ac:chgData name="Sofia Heininen" userId="S::sofia.heininen@msl.fi::1a240fc5-e86d-4bab-b5b8-7ff12d3c1b2f" providerId="AD" clId="Web-{337E5BF4-4363-4045-8D9D-254815098144}" dt="2021-06-24T07:21:19.526" v="277" actId="20577"/>
          <ac:spMkLst>
            <pc:docMk/>
            <pc:sldMk cId="0" sldId="263"/>
            <ac:spMk id="260" creationId="{00000000-0000-0000-0000-000000000000}"/>
          </ac:spMkLst>
        </pc:spChg>
      </pc:sldChg>
      <pc:sldChg chg="modSp">
        <pc:chgData name="Sofia Heininen" userId="S::sofia.heininen@msl.fi::1a240fc5-e86d-4bab-b5b8-7ff12d3c1b2f" providerId="AD" clId="Web-{337E5BF4-4363-4045-8D9D-254815098144}" dt="2021-06-24T07:24:13.765" v="320" actId="20577"/>
        <pc:sldMkLst>
          <pc:docMk/>
          <pc:sldMk cId="0" sldId="264"/>
        </pc:sldMkLst>
        <pc:spChg chg="mod">
          <ac:chgData name="Sofia Heininen" userId="S::sofia.heininen@msl.fi::1a240fc5-e86d-4bab-b5b8-7ff12d3c1b2f" providerId="AD" clId="Web-{337E5BF4-4363-4045-8D9D-254815098144}" dt="2021-06-24T07:21:38.776" v="279" actId="20577"/>
          <ac:spMkLst>
            <pc:docMk/>
            <pc:sldMk cId="0" sldId="264"/>
            <ac:spMk id="270" creationId="{00000000-0000-0000-0000-000000000000}"/>
          </ac:spMkLst>
        </pc:spChg>
        <pc:spChg chg="mod">
          <ac:chgData name="Sofia Heininen" userId="S::sofia.heininen@msl.fi::1a240fc5-e86d-4bab-b5b8-7ff12d3c1b2f" providerId="AD" clId="Web-{337E5BF4-4363-4045-8D9D-254815098144}" dt="2021-06-24T07:24:13.765" v="320" actId="20577"/>
          <ac:spMkLst>
            <pc:docMk/>
            <pc:sldMk cId="0" sldId="264"/>
            <ac:spMk id="2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6554788" cy="5365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8567738" y="0"/>
            <a:ext cx="6554787" cy="5365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6825"/>
            <a:ext cx="6554788" cy="5365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8567738" y="10156825"/>
            <a:ext cx="6554787" cy="5365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1512888" y="5146675"/>
            <a:ext cx="12099926" cy="4210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11</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130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1bdd4b2ff_0_6: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61bdd4b2ff_0_6: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61bdd4b2ff_0_6: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bdd4b2ff_0_523: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61bdd4b2ff_0_52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61bdd4b2ff_0_52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1bdd4b2ff_0_109: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61bdd4b2ff_0_109: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61bdd4b2ff_0_109: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1bdd4b2ff_0_204: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61bdd4b2ff_0_20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61bdd4b2ff_0_20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1bdd4b2ff_0_299: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61bdd4b2ff_0_299: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61bdd4b2ff_0_299: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1bdd4b2ff_0_394: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61bdd4b2ff_0_39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61bdd4b2ff_0_39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1bdd4b2ff_0_513: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61bdd4b2ff_0_513: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61bdd4b2ff_0_513: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i-FI"/>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2caeaf65f_0_4:notes"/>
          <p:cNvSpPr>
            <a:spLocks noGrp="1" noRot="1" noChangeAspect="1"/>
          </p:cNvSpPr>
          <p:nvPr>
            <p:ph type="sldImg" idx="2"/>
          </p:nvPr>
        </p:nvSpPr>
        <p:spPr>
          <a:xfrm>
            <a:off x="5010150" y="1336675"/>
            <a:ext cx="51054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62caeaf65f_0_4:notes"/>
          <p:cNvSpPr txBox="1">
            <a:spLocks noGrp="1"/>
          </p:cNvSpPr>
          <p:nvPr>
            <p:ph type="body" idx="1"/>
          </p:nvPr>
        </p:nvSpPr>
        <p:spPr>
          <a:xfrm>
            <a:off x="1512888" y="5146675"/>
            <a:ext cx="12099900" cy="42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62caeaf65f_0_4:notes"/>
          <p:cNvSpPr txBox="1">
            <a:spLocks noGrp="1"/>
          </p:cNvSpPr>
          <p:nvPr>
            <p:ph type="sldNum" idx="12"/>
          </p:nvPr>
        </p:nvSpPr>
        <p:spPr>
          <a:xfrm>
            <a:off x="8567738" y="10156825"/>
            <a:ext cx="6554700" cy="536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5"/>
          <p:cNvSpPr/>
          <p:nvPr/>
        </p:nvSpPr>
        <p:spPr>
          <a:xfrm>
            <a:off x="0" y="0"/>
            <a:ext cx="1512570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pic>
        <p:nvPicPr>
          <p:cNvPr id="17" name="Google Shape;17;p15"/>
          <p:cNvPicPr preferRelativeResize="0"/>
          <p:nvPr/>
        </p:nvPicPr>
        <p:blipFill rotWithShape="1">
          <a:blip r:embed="rId2">
            <a:alphaModFix/>
          </a:blip>
          <a:srcRect/>
          <a:stretch/>
        </p:blipFill>
        <p:spPr>
          <a:xfrm>
            <a:off x="9665243" y="606521"/>
            <a:ext cx="8571667" cy="8814054"/>
          </a:xfrm>
          <a:prstGeom prst="rect">
            <a:avLst/>
          </a:prstGeom>
          <a:noFill/>
          <a:ln>
            <a:noFill/>
          </a:ln>
        </p:spPr>
      </p:pic>
      <p:sp>
        <p:nvSpPr>
          <p:cNvPr id="18" name="Google Shape;18;p15"/>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21" name="Google Shape;21;p15"/>
          <p:cNvPicPr preferRelativeResize="0"/>
          <p:nvPr/>
        </p:nvPicPr>
        <p:blipFill rotWithShape="1">
          <a:blip r:embed="rId3">
            <a:alphaModFix/>
          </a:blip>
          <a:srcRect/>
          <a:stretch/>
        </p:blipFill>
        <p:spPr>
          <a:xfrm>
            <a:off x="5597525" y="9032114"/>
            <a:ext cx="3930650" cy="9070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0"/>
        <p:cNvGrpSpPr/>
        <p:nvPr/>
      </p:nvGrpSpPr>
      <p:grpSpPr>
        <a:xfrm>
          <a:off x="0" y="0"/>
          <a:ext cx="0" cy="0"/>
          <a:chOff x="0" y="0"/>
          <a:chExt cx="0" cy="0"/>
        </a:xfrm>
      </p:grpSpPr>
      <p:sp>
        <p:nvSpPr>
          <p:cNvPr id="71" name="Google Shape;71;p23"/>
          <p:cNvSpPr/>
          <p:nvPr/>
        </p:nvSpPr>
        <p:spPr>
          <a:xfrm>
            <a:off x="0" y="8166100"/>
            <a:ext cx="15125700" cy="25273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3"/>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75"/>
        <p:cNvGrpSpPr/>
        <p:nvPr/>
      </p:nvGrpSpPr>
      <p:grpSpPr>
        <a:xfrm>
          <a:off x="0" y="0"/>
          <a:ext cx="0" cy="0"/>
          <a:chOff x="0" y="0"/>
          <a:chExt cx="0" cy="0"/>
        </a:xfrm>
      </p:grpSpPr>
      <p:sp>
        <p:nvSpPr>
          <p:cNvPr id="76" name="Google Shape;76;p24"/>
          <p:cNvSpPr txBox="1">
            <a:spLocks noGrp="1"/>
          </p:cNvSpPr>
          <p:nvPr>
            <p:ph type="ctrTitle"/>
          </p:nvPr>
        </p:nvSpPr>
        <p:spPr>
          <a:xfrm>
            <a:off x="1134427" y="3314954"/>
            <a:ext cx="12856845" cy="224561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ubTitle" idx="1"/>
          </p:nvPr>
        </p:nvSpPr>
        <p:spPr>
          <a:xfrm>
            <a:off x="2268855" y="5988304"/>
            <a:ext cx="10587990" cy="2673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a:off x="2386421" y="390145"/>
            <a:ext cx="10352857" cy="5435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body" idx="1"/>
          </p:nvPr>
        </p:nvSpPr>
        <p:spPr>
          <a:xfrm>
            <a:off x="756285" y="2459482"/>
            <a:ext cx="657967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25"/>
          <p:cNvSpPr txBox="1">
            <a:spLocks noGrp="1"/>
          </p:cNvSpPr>
          <p:nvPr>
            <p:ph type="body" idx="2"/>
          </p:nvPr>
        </p:nvSpPr>
        <p:spPr>
          <a:xfrm>
            <a:off x="7789735" y="2459482"/>
            <a:ext cx="657967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8"/>
        <p:cNvGrpSpPr/>
        <p:nvPr/>
      </p:nvGrpSpPr>
      <p:grpSpPr>
        <a:xfrm>
          <a:off x="0" y="0"/>
          <a:ext cx="0" cy="0"/>
          <a:chOff x="0" y="0"/>
          <a:chExt cx="0" cy="0"/>
        </a:xfrm>
      </p:grpSpPr>
      <p:sp>
        <p:nvSpPr>
          <p:cNvPr id="89" name="Google Shape;89;p26"/>
          <p:cNvSpPr txBox="1">
            <a:spLocks noGrp="1"/>
          </p:cNvSpPr>
          <p:nvPr>
            <p:ph type="title"/>
          </p:nvPr>
        </p:nvSpPr>
        <p:spPr>
          <a:xfrm>
            <a:off x="2386421" y="390145"/>
            <a:ext cx="10352857" cy="5435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3"/>
        <p:cNvGrpSpPr/>
        <p:nvPr/>
      </p:nvGrpSpPr>
      <p:grpSpPr>
        <a:xfrm>
          <a:off x="0" y="0"/>
          <a:ext cx="0" cy="0"/>
          <a:chOff x="0" y="0"/>
          <a:chExt cx="0" cy="0"/>
        </a:xfrm>
      </p:grpSpPr>
      <p:sp>
        <p:nvSpPr>
          <p:cNvPr id="94" name="Google Shape;94;p27"/>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7"/>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7"/>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3"/>
        <p:cNvGrpSpPr/>
        <p:nvPr/>
      </p:nvGrpSpPr>
      <p:grpSpPr>
        <a:xfrm>
          <a:off x="0" y="0"/>
          <a:ext cx="0" cy="0"/>
          <a:chOff x="0" y="0"/>
          <a:chExt cx="0" cy="0"/>
        </a:xfrm>
      </p:grpSpPr>
      <p:sp>
        <p:nvSpPr>
          <p:cNvPr id="104" name="Google Shape;104;g61bdd4b2ff_0_451"/>
          <p:cNvSpPr/>
          <p:nvPr/>
        </p:nvSpPr>
        <p:spPr>
          <a:xfrm>
            <a:off x="7334250" y="0"/>
            <a:ext cx="77916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sp>
        <p:nvSpPr>
          <p:cNvPr id="105" name="Google Shape;105;g61bdd4b2ff_0_451"/>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61bdd4b2ff_0_451"/>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61bdd4b2ff_0_451"/>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08" name="Google Shape;108;g61bdd4b2ff_0_451"/>
          <p:cNvPicPr preferRelativeResize="0"/>
          <p:nvPr/>
        </p:nvPicPr>
        <p:blipFill rotWithShape="1">
          <a:blip r:embed="rId2">
            <a:alphaModFix/>
          </a:blip>
          <a:srcRect/>
          <a:stretch/>
        </p:blipFill>
        <p:spPr>
          <a:xfrm>
            <a:off x="7968472" y="1915191"/>
            <a:ext cx="5844062" cy="60093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9"/>
        <p:cNvGrpSpPr/>
        <p:nvPr/>
      </p:nvGrpSpPr>
      <p:grpSpPr>
        <a:xfrm>
          <a:off x="0" y="0"/>
          <a:ext cx="0" cy="0"/>
          <a:chOff x="0" y="0"/>
          <a:chExt cx="0" cy="0"/>
        </a:xfrm>
      </p:grpSpPr>
      <p:sp>
        <p:nvSpPr>
          <p:cNvPr id="110" name="Google Shape;110;g61bdd4b2ff_0_414"/>
          <p:cNvSpPr/>
          <p:nvPr/>
        </p:nvSpPr>
        <p:spPr>
          <a:xfrm>
            <a:off x="0" y="0"/>
            <a:ext cx="151257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pic>
        <p:nvPicPr>
          <p:cNvPr id="111" name="Google Shape;111;g61bdd4b2ff_0_414"/>
          <p:cNvPicPr preferRelativeResize="0"/>
          <p:nvPr/>
        </p:nvPicPr>
        <p:blipFill rotWithShape="1">
          <a:blip r:embed="rId2">
            <a:alphaModFix/>
          </a:blip>
          <a:srcRect/>
          <a:stretch/>
        </p:blipFill>
        <p:spPr>
          <a:xfrm>
            <a:off x="9665243" y="606521"/>
            <a:ext cx="8571668" cy="8814054"/>
          </a:xfrm>
          <a:prstGeom prst="rect">
            <a:avLst/>
          </a:prstGeom>
          <a:noFill/>
          <a:ln>
            <a:noFill/>
          </a:ln>
        </p:spPr>
      </p:pic>
      <p:sp>
        <p:nvSpPr>
          <p:cNvPr id="112" name="Google Shape;112;g61bdd4b2ff_0_414"/>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61bdd4b2ff_0_414"/>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61bdd4b2ff_0_414"/>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15" name="Google Shape;115;g61bdd4b2ff_0_414"/>
          <p:cNvPicPr preferRelativeResize="0"/>
          <p:nvPr/>
        </p:nvPicPr>
        <p:blipFill rotWithShape="1">
          <a:blip r:embed="rId3">
            <a:alphaModFix/>
          </a:blip>
          <a:srcRect/>
          <a:stretch/>
        </p:blipFill>
        <p:spPr>
          <a:xfrm>
            <a:off x="5597525" y="9032114"/>
            <a:ext cx="3930651" cy="90707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6"/>
        <p:cNvGrpSpPr/>
        <p:nvPr/>
      </p:nvGrpSpPr>
      <p:grpSpPr>
        <a:xfrm>
          <a:off x="0" y="0"/>
          <a:ext cx="0" cy="0"/>
          <a:chOff x="0" y="0"/>
          <a:chExt cx="0" cy="0"/>
        </a:xfrm>
      </p:grpSpPr>
      <p:sp>
        <p:nvSpPr>
          <p:cNvPr id="117" name="Google Shape;117;g61bdd4b2ff_0_407"/>
          <p:cNvSpPr/>
          <p:nvPr/>
        </p:nvSpPr>
        <p:spPr>
          <a:xfrm>
            <a:off x="0" y="0"/>
            <a:ext cx="151257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 name="Google Shape;118;g61bdd4b2ff_0_407"/>
          <p:cNvPicPr preferRelativeResize="0"/>
          <p:nvPr/>
        </p:nvPicPr>
        <p:blipFill rotWithShape="1">
          <a:blip r:embed="rId2">
            <a:alphaModFix amt="21000"/>
          </a:blip>
          <a:srcRect/>
          <a:stretch/>
        </p:blipFill>
        <p:spPr>
          <a:xfrm>
            <a:off x="9665243" y="606521"/>
            <a:ext cx="8571668" cy="8814054"/>
          </a:xfrm>
          <a:prstGeom prst="rect">
            <a:avLst/>
          </a:prstGeom>
          <a:noFill/>
          <a:ln>
            <a:noFill/>
          </a:ln>
        </p:spPr>
      </p:pic>
      <p:sp>
        <p:nvSpPr>
          <p:cNvPr id="119" name="Google Shape;119;g61bdd4b2ff_0_407"/>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61bdd4b2ff_0_407"/>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61bdd4b2ff_0_407"/>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2" name="Google Shape;122;g61bdd4b2ff_0_407"/>
          <p:cNvPicPr preferRelativeResize="0"/>
          <p:nvPr/>
        </p:nvPicPr>
        <p:blipFill rotWithShape="1">
          <a:blip r:embed="rId3">
            <a:alphaModFix/>
          </a:blip>
          <a:srcRect/>
          <a:stretch/>
        </p:blipFill>
        <p:spPr>
          <a:xfrm>
            <a:off x="5142738" y="7721772"/>
            <a:ext cx="4577779" cy="19548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3"/>
        <p:cNvGrpSpPr/>
        <p:nvPr/>
      </p:nvGrpSpPr>
      <p:grpSpPr>
        <a:xfrm>
          <a:off x="0" y="0"/>
          <a:ext cx="0" cy="0"/>
          <a:chOff x="0" y="0"/>
          <a:chExt cx="0" cy="0"/>
        </a:xfrm>
      </p:grpSpPr>
      <p:sp>
        <p:nvSpPr>
          <p:cNvPr id="124" name="Google Shape;124;g61bdd4b2ff_0_421"/>
          <p:cNvSpPr/>
          <p:nvPr/>
        </p:nvSpPr>
        <p:spPr>
          <a:xfrm>
            <a:off x="11982450" y="0"/>
            <a:ext cx="31431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61bdd4b2ff_0_421"/>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61bdd4b2ff_0_421"/>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61bdd4b2ff_0_421"/>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28" name="Google Shape;128;g61bdd4b2ff_0_421"/>
          <p:cNvPicPr preferRelativeResize="0"/>
          <p:nvPr/>
        </p:nvPicPr>
        <p:blipFill rotWithShape="1">
          <a:blip r:embed="rId2">
            <a:alphaModFix/>
          </a:blip>
          <a:srcRect/>
          <a:stretch/>
        </p:blipFill>
        <p:spPr>
          <a:xfrm>
            <a:off x="9772650" y="445158"/>
            <a:ext cx="8842496" cy="909254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9"/>
        <p:cNvGrpSpPr/>
        <p:nvPr/>
      </p:nvGrpSpPr>
      <p:grpSpPr>
        <a:xfrm>
          <a:off x="0" y="0"/>
          <a:ext cx="0" cy="0"/>
          <a:chOff x="0" y="0"/>
          <a:chExt cx="0" cy="0"/>
        </a:xfrm>
      </p:grpSpPr>
      <p:sp>
        <p:nvSpPr>
          <p:cNvPr id="130" name="Google Shape;130;g61bdd4b2ff_0_427"/>
          <p:cNvSpPr/>
          <p:nvPr/>
        </p:nvSpPr>
        <p:spPr>
          <a:xfrm>
            <a:off x="7334250" y="0"/>
            <a:ext cx="77916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g61bdd4b2ff_0_427"/>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61bdd4b2ff_0_427"/>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61bdd4b2ff_0_427"/>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34" name="Google Shape;134;g61bdd4b2ff_0_427"/>
          <p:cNvPicPr preferRelativeResize="0"/>
          <p:nvPr/>
        </p:nvPicPr>
        <p:blipFill rotWithShape="1">
          <a:blip r:embed="rId2">
            <a:alphaModFix amt="13000"/>
          </a:blip>
          <a:srcRect/>
          <a:stretch/>
        </p:blipFill>
        <p:spPr>
          <a:xfrm>
            <a:off x="2489811" y="365272"/>
            <a:ext cx="9688877" cy="99628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2"/>
        <p:cNvGrpSpPr/>
        <p:nvPr/>
      </p:nvGrpSpPr>
      <p:grpSpPr>
        <a:xfrm>
          <a:off x="0" y="0"/>
          <a:ext cx="0" cy="0"/>
          <a:chOff x="0" y="0"/>
          <a:chExt cx="0" cy="0"/>
        </a:xfrm>
      </p:grpSpPr>
      <p:sp>
        <p:nvSpPr>
          <p:cNvPr id="23" name="Google Shape;23;p14"/>
          <p:cNvSpPr/>
          <p:nvPr/>
        </p:nvSpPr>
        <p:spPr>
          <a:xfrm>
            <a:off x="0" y="0"/>
            <a:ext cx="1512570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2">
            <a:alphaModFix amt="21000"/>
          </a:blip>
          <a:srcRect/>
          <a:stretch/>
        </p:blipFill>
        <p:spPr>
          <a:xfrm>
            <a:off x="9665243" y="606521"/>
            <a:ext cx="8571667" cy="8814054"/>
          </a:xfrm>
          <a:prstGeom prst="rect">
            <a:avLst/>
          </a:prstGeom>
          <a:noFill/>
          <a:ln>
            <a:noFill/>
          </a:ln>
        </p:spPr>
      </p:pic>
      <p:sp>
        <p:nvSpPr>
          <p:cNvPr id="25" name="Google Shape;25;p14"/>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28" name="Google Shape;28;p14"/>
          <p:cNvPicPr preferRelativeResize="0"/>
          <p:nvPr/>
        </p:nvPicPr>
        <p:blipFill rotWithShape="1">
          <a:blip r:embed="rId3">
            <a:alphaModFix/>
          </a:blip>
          <a:srcRect/>
          <a:stretch/>
        </p:blipFill>
        <p:spPr>
          <a:xfrm>
            <a:off x="5142738" y="7721772"/>
            <a:ext cx="4577778" cy="19548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35"/>
        <p:cNvGrpSpPr/>
        <p:nvPr/>
      </p:nvGrpSpPr>
      <p:grpSpPr>
        <a:xfrm>
          <a:off x="0" y="0"/>
          <a:ext cx="0" cy="0"/>
          <a:chOff x="0" y="0"/>
          <a:chExt cx="0" cy="0"/>
        </a:xfrm>
      </p:grpSpPr>
      <p:sp>
        <p:nvSpPr>
          <p:cNvPr id="136" name="Google Shape;136;g61bdd4b2ff_0_433"/>
          <p:cNvSpPr/>
          <p:nvPr/>
        </p:nvSpPr>
        <p:spPr>
          <a:xfrm>
            <a:off x="0" y="0"/>
            <a:ext cx="151257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g61bdd4b2ff_0_433"/>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61bdd4b2ff_0_433"/>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61bdd4b2ff_0_433"/>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40" name="Google Shape;140;g61bdd4b2ff_0_433"/>
          <p:cNvPicPr preferRelativeResize="0"/>
          <p:nvPr/>
        </p:nvPicPr>
        <p:blipFill rotWithShape="1">
          <a:blip r:embed="rId2">
            <a:alphaModFix amt="24000"/>
          </a:blip>
          <a:srcRect/>
          <a:stretch/>
        </p:blipFill>
        <p:spPr>
          <a:xfrm>
            <a:off x="2495740" y="97764"/>
            <a:ext cx="9688877" cy="996285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1"/>
        <p:cNvGrpSpPr/>
        <p:nvPr/>
      </p:nvGrpSpPr>
      <p:grpSpPr>
        <a:xfrm>
          <a:off x="0" y="0"/>
          <a:ext cx="0" cy="0"/>
          <a:chOff x="0" y="0"/>
          <a:chExt cx="0" cy="0"/>
        </a:xfrm>
      </p:grpSpPr>
      <p:sp>
        <p:nvSpPr>
          <p:cNvPr id="142" name="Google Shape;142;g61bdd4b2ff_0_439"/>
          <p:cNvSpPr/>
          <p:nvPr/>
        </p:nvSpPr>
        <p:spPr>
          <a:xfrm>
            <a:off x="0" y="0"/>
            <a:ext cx="9772800" cy="106935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61bdd4b2ff_0_439"/>
          <p:cNvSpPr/>
          <p:nvPr/>
        </p:nvSpPr>
        <p:spPr>
          <a:xfrm>
            <a:off x="8858250" y="0"/>
            <a:ext cx="6267300" cy="1069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61bdd4b2ff_0_439"/>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61bdd4b2ff_0_439"/>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61bdd4b2ff_0_439"/>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47"/>
        <p:cNvGrpSpPr/>
        <p:nvPr/>
      </p:nvGrpSpPr>
      <p:grpSpPr>
        <a:xfrm>
          <a:off x="0" y="0"/>
          <a:ext cx="0" cy="0"/>
          <a:chOff x="0" y="0"/>
          <a:chExt cx="0" cy="0"/>
        </a:xfrm>
      </p:grpSpPr>
      <p:sp>
        <p:nvSpPr>
          <p:cNvPr id="148" name="Google Shape;148;g61bdd4b2ff_0_445"/>
          <p:cNvSpPr/>
          <p:nvPr/>
        </p:nvSpPr>
        <p:spPr>
          <a:xfrm>
            <a:off x="7334250" y="0"/>
            <a:ext cx="7791600" cy="106935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61bdd4b2ff_0_445"/>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61bdd4b2ff_0_445"/>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61bdd4b2ff_0_445"/>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2" name="Google Shape;152;g61bdd4b2ff_0_445"/>
          <p:cNvPicPr preferRelativeResize="0"/>
          <p:nvPr/>
        </p:nvPicPr>
        <p:blipFill rotWithShape="1">
          <a:blip r:embed="rId2">
            <a:alphaModFix/>
          </a:blip>
          <a:srcRect/>
          <a:stretch/>
        </p:blipFill>
        <p:spPr>
          <a:xfrm>
            <a:off x="7968472" y="1915191"/>
            <a:ext cx="5844062" cy="600931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3"/>
        <p:cNvGrpSpPr/>
        <p:nvPr/>
      </p:nvGrpSpPr>
      <p:grpSpPr>
        <a:xfrm>
          <a:off x="0" y="0"/>
          <a:ext cx="0" cy="0"/>
          <a:chOff x="0" y="0"/>
          <a:chExt cx="0" cy="0"/>
        </a:xfrm>
      </p:grpSpPr>
      <p:sp>
        <p:nvSpPr>
          <p:cNvPr id="154" name="Google Shape;154;g61bdd4b2ff_0_457"/>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61bdd4b2ff_0_457"/>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61bdd4b2ff_0_457"/>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157" name="Google Shape;157;g61bdd4b2ff_0_457"/>
          <p:cNvPicPr preferRelativeResize="0"/>
          <p:nvPr/>
        </p:nvPicPr>
        <p:blipFill rotWithShape="1">
          <a:blip r:embed="rId2">
            <a:alphaModFix amt="7000"/>
          </a:blip>
          <a:srcRect/>
          <a:stretch/>
        </p:blipFill>
        <p:spPr>
          <a:xfrm>
            <a:off x="3067050" y="1040463"/>
            <a:ext cx="8375629" cy="8612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8"/>
        <p:cNvGrpSpPr/>
        <p:nvPr/>
      </p:nvGrpSpPr>
      <p:grpSpPr>
        <a:xfrm>
          <a:off x="0" y="0"/>
          <a:ext cx="0" cy="0"/>
          <a:chOff x="0" y="0"/>
          <a:chExt cx="0" cy="0"/>
        </a:xfrm>
      </p:grpSpPr>
      <p:sp>
        <p:nvSpPr>
          <p:cNvPr id="159" name="Google Shape;159;g61bdd4b2ff_0_462"/>
          <p:cNvSpPr/>
          <p:nvPr/>
        </p:nvSpPr>
        <p:spPr>
          <a:xfrm>
            <a:off x="0" y="8166100"/>
            <a:ext cx="15125700" cy="25272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g61bdd4b2ff_0_462"/>
          <p:cNvSpPr txBox="1">
            <a:spLocks noGrp="1"/>
          </p:cNvSpPr>
          <p:nvPr>
            <p:ph type="ftr" idx="11"/>
          </p:nvPr>
        </p:nvSpPr>
        <p:spPr>
          <a:xfrm>
            <a:off x="5142738" y="9944862"/>
            <a:ext cx="48402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61bdd4b2ff_0_462"/>
          <p:cNvSpPr txBox="1">
            <a:spLocks noGrp="1"/>
          </p:cNvSpPr>
          <p:nvPr>
            <p:ph type="dt" idx="10"/>
          </p:nvPr>
        </p:nvSpPr>
        <p:spPr>
          <a:xfrm>
            <a:off x="756285" y="9944862"/>
            <a:ext cx="34788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61bdd4b2ff_0_462"/>
          <p:cNvSpPr txBox="1">
            <a:spLocks noGrp="1"/>
          </p:cNvSpPr>
          <p:nvPr>
            <p:ph type="sldNum" idx="12"/>
          </p:nvPr>
        </p:nvSpPr>
        <p:spPr>
          <a:xfrm>
            <a:off x="10890504" y="9944862"/>
            <a:ext cx="34788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63"/>
        <p:cNvGrpSpPr/>
        <p:nvPr/>
      </p:nvGrpSpPr>
      <p:grpSpPr>
        <a:xfrm>
          <a:off x="0" y="0"/>
          <a:ext cx="0" cy="0"/>
          <a:chOff x="0" y="0"/>
          <a:chExt cx="0" cy="0"/>
        </a:xfrm>
      </p:grpSpPr>
      <p:sp>
        <p:nvSpPr>
          <p:cNvPr id="164" name="Google Shape;164;g61bdd4b2ff_0_467"/>
          <p:cNvSpPr txBox="1">
            <a:spLocks noGrp="1"/>
          </p:cNvSpPr>
          <p:nvPr>
            <p:ph type="ctrTitle"/>
          </p:nvPr>
        </p:nvSpPr>
        <p:spPr>
          <a:xfrm>
            <a:off x="1134427" y="3314954"/>
            <a:ext cx="12856801" cy="2245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61bdd4b2ff_0_467"/>
          <p:cNvSpPr txBox="1">
            <a:spLocks noGrp="1"/>
          </p:cNvSpPr>
          <p:nvPr>
            <p:ph type="subTitle" idx="1"/>
          </p:nvPr>
        </p:nvSpPr>
        <p:spPr>
          <a:xfrm>
            <a:off x="2268855" y="5988304"/>
            <a:ext cx="10587900" cy="2673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61bdd4b2ff_0_467"/>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61bdd4b2ff_0_467"/>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61bdd4b2ff_0_467"/>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9"/>
        <p:cNvGrpSpPr/>
        <p:nvPr/>
      </p:nvGrpSpPr>
      <p:grpSpPr>
        <a:xfrm>
          <a:off x="0" y="0"/>
          <a:ext cx="0" cy="0"/>
          <a:chOff x="0" y="0"/>
          <a:chExt cx="0" cy="0"/>
        </a:xfrm>
      </p:grpSpPr>
      <p:sp>
        <p:nvSpPr>
          <p:cNvPr id="170" name="Google Shape;170;g61bdd4b2ff_0_473"/>
          <p:cNvSpPr txBox="1">
            <a:spLocks noGrp="1"/>
          </p:cNvSpPr>
          <p:nvPr>
            <p:ph type="title"/>
          </p:nvPr>
        </p:nvSpPr>
        <p:spPr>
          <a:xfrm>
            <a:off x="2386421" y="390145"/>
            <a:ext cx="10353000"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61bdd4b2ff_0_473"/>
          <p:cNvSpPr txBox="1">
            <a:spLocks noGrp="1"/>
          </p:cNvSpPr>
          <p:nvPr>
            <p:ph type="body" idx="1"/>
          </p:nvPr>
        </p:nvSpPr>
        <p:spPr>
          <a:xfrm>
            <a:off x="756285" y="2459482"/>
            <a:ext cx="6579600" cy="7057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2" name="Google Shape;172;g61bdd4b2ff_0_473"/>
          <p:cNvSpPr txBox="1">
            <a:spLocks noGrp="1"/>
          </p:cNvSpPr>
          <p:nvPr>
            <p:ph type="body" idx="2"/>
          </p:nvPr>
        </p:nvSpPr>
        <p:spPr>
          <a:xfrm>
            <a:off x="7789735" y="2459482"/>
            <a:ext cx="6579600" cy="7057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3" name="Google Shape;173;g61bdd4b2ff_0_473"/>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61bdd4b2ff_0_473"/>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61bdd4b2ff_0_473"/>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6"/>
        <p:cNvGrpSpPr/>
        <p:nvPr/>
      </p:nvGrpSpPr>
      <p:grpSpPr>
        <a:xfrm>
          <a:off x="0" y="0"/>
          <a:ext cx="0" cy="0"/>
          <a:chOff x="0" y="0"/>
          <a:chExt cx="0" cy="0"/>
        </a:xfrm>
      </p:grpSpPr>
      <p:sp>
        <p:nvSpPr>
          <p:cNvPr id="177" name="Google Shape;177;g61bdd4b2ff_0_480"/>
          <p:cNvSpPr txBox="1">
            <a:spLocks noGrp="1"/>
          </p:cNvSpPr>
          <p:nvPr>
            <p:ph type="title"/>
          </p:nvPr>
        </p:nvSpPr>
        <p:spPr>
          <a:xfrm>
            <a:off x="2386421" y="390145"/>
            <a:ext cx="10353000" cy="54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400" b="1" i="0" u="sng">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61bdd4b2ff_0_480"/>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61bdd4b2ff_0_480"/>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61bdd4b2ff_0_480"/>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1"/>
        <p:cNvGrpSpPr/>
        <p:nvPr/>
      </p:nvGrpSpPr>
      <p:grpSpPr>
        <a:xfrm>
          <a:off x="0" y="0"/>
          <a:ext cx="0" cy="0"/>
          <a:chOff x="0" y="0"/>
          <a:chExt cx="0" cy="0"/>
        </a:xfrm>
      </p:grpSpPr>
      <p:sp>
        <p:nvSpPr>
          <p:cNvPr id="182" name="Google Shape;182;g61bdd4b2ff_0_485"/>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61bdd4b2ff_0_485"/>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61bdd4b2ff_0_485"/>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6"/>
          <p:cNvSpPr/>
          <p:nvPr/>
        </p:nvSpPr>
        <p:spPr>
          <a:xfrm>
            <a:off x="11982450" y="0"/>
            <a:ext cx="314325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6"/>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34" name="Google Shape;34;p16"/>
          <p:cNvPicPr preferRelativeResize="0"/>
          <p:nvPr/>
        </p:nvPicPr>
        <p:blipFill rotWithShape="1">
          <a:blip r:embed="rId2">
            <a:alphaModFix/>
          </a:blip>
          <a:srcRect/>
          <a:stretch/>
        </p:blipFill>
        <p:spPr>
          <a:xfrm>
            <a:off x="9772650" y="445158"/>
            <a:ext cx="8842496" cy="90925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sp>
        <p:nvSpPr>
          <p:cNvPr id="36" name="Google Shape;36;p17"/>
          <p:cNvSpPr/>
          <p:nvPr/>
        </p:nvSpPr>
        <p:spPr>
          <a:xfrm>
            <a:off x="7334250" y="0"/>
            <a:ext cx="779145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7"/>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0" name="Google Shape;40;p17"/>
          <p:cNvPicPr preferRelativeResize="0"/>
          <p:nvPr/>
        </p:nvPicPr>
        <p:blipFill rotWithShape="1">
          <a:blip r:embed="rId2">
            <a:alphaModFix amt="13000"/>
          </a:blip>
          <a:srcRect/>
          <a:stretch/>
        </p:blipFill>
        <p:spPr>
          <a:xfrm>
            <a:off x="2489811" y="365272"/>
            <a:ext cx="9688877" cy="99628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1"/>
        <p:cNvGrpSpPr/>
        <p:nvPr/>
      </p:nvGrpSpPr>
      <p:grpSpPr>
        <a:xfrm>
          <a:off x="0" y="0"/>
          <a:ext cx="0" cy="0"/>
          <a:chOff x="0" y="0"/>
          <a:chExt cx="0" cy="0"/>
        </a:xfrm>
      </p:grpSpPr>
      <p:sp>
        <p:nvSpPr>
          <p:cNvPr id="42" name="Google Shape;42;p18"/>
          <p:cNvSpPr/>
          <p:nvPr/>
        </p:nvSpPr>
        <p:spPr>
          <a:xfrm>
            <a:off x="0" y="0"/>
            <a:ext cx="1512570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8"/>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8"/>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46" name="Google Shape;46;p18"/>
          <p:cNvPicPr preferRelativeResize="0"/>
          <p:nvPr/>
        </p:nvPicPr>
        <p:blipFill rotWithShape="1">
          <a:blip r:embed="rId2">
            <a:alphaModFix amt="24000"/>
          </a:blip>
          <a:srcRect/>
          <a:stretch/>
        </p:blipFill>
        <p:spPr>
          <a:xfrm>
            <a:off x="2495740" y="97764"/>
            <a:ext cx="9688876" cy="99628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sp>
        <p:nvSpPr>
          <p:cNvPr id="48" name="Google Shape;48;p19"/>
          <p:cNvSpPr/>
          <p:nvPr/>
        </p:nvSpPr>
        <p:spPr>
          <a:xfrm>
            <a:off x="0" y="0"/>
            <a:ext cx="977265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9"/>
          <p:cNvSpPr/>
          <p:nvPr/>
        </p:nvSpPr>
        <p:spPr>
          <a:xfrm>
            <a:off x="8858250" y="0"/>
            <a:ext cx="6267450" cy="10693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9"/>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3"/>
        <p:cNvGrpSpPr/>
        <p:nvPr/>
      </p:nvGrpSpPr>
      <p:grpSpPr>
        <a:xfrm>
          <a:off x="0" y="0"/>
          <a:ext cx="0" cy="0"/>
          <a:chOff x="0" y="0"/>
          <a:chExt cx="0" cy="0"/>
        </a:xfrm>
      </p:grpSpPr>
      <p:sp>
        <p:nvSpPr>
          <p:cNvPr id="54" name="Google Shape;54;p20"/>
          <p:cNvSpPr/>
          <p:nvPr/>
        </p:nvSpPr>
        <p:spPr>
          <a:xfrm>
            <a:off x="7334250" y="0"/>
            <a:ext cx="7791450" cy="10693400"/>
          </a:xfrm>
          <a:prstGeom prst="rect">
            <a:avLst/>
          </a:prstGeom>
          <a:solidFill>
            <a:srgbClr val="2923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0"/>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58" name="Google Shape;58;p20"/>
          <p:cNvPicPr preferRelativeResize="0"/>
          <p:nvPr/>
        </p:nvPicPr>
        <p:blipFill rotWithShape="1">
          <a:blip r:embed="rId2">
            <a:alphaModFix/>
          </a:blip>
          <a:srcRect/>
          <a:stretch/>
        </p:blipFill>
        <p:spPr>
          <a:xfrm>
            <a:off x="7968472" y="1915191"/>
            <a:ext cx="5844062" cy="60093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59"/>
        <p:cNvGrpSpPr/>
        <p:nvPr/>
      </p:nvGrpSpPr>
      <p:grpSpPr>
        <a:xfrm>
          <a:off x="0" y="0"/>
          <a:ext cx="0" cy="0"/>
          <a:chOff x="0" y="0"/>
          <a:chExt cx="0" cy="0"/>
        </a:xfrm>
      </p:grpSpPr>
      <p:sp>
        <p:nvSpPr>
          <p:cNvPr id="60" name="Google Shape;60;p21"/>
          <p:cNvSpPr/>
          <p:nvPr/>
        </p:nvSpPr>
        <p:spPr>
          <a:xfrm>
            <a:off x="7334250" y="0"/>
            <a:ext cx="7791450" cy="10693400"/>
          </a:xfrm>
          <a:prstGeom prst="rect">
            <a:avLst/>
          </a:prstGeom>
          <a:solidFill>
            <a:srgbClr val="FFE0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E006"/>
              </a:solidFill>
              <a:latin typeface="Calibri"/>
              <a:ea typeface="Calibri"/>
              <a:cs typeface="Calibri"/>
              <a:sym typeface="Calibri"/>
            </a:endParaRPr>
          </a:p>
        </p:txBody>
      </p:sp>
      <p:sp>
        <p:nvSpPr>
          <p:cNvPr id="61" name="Google Shape;61;p21"/>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4" name="Google Shape;64;p21"/>
          <p:cNvPicPr preferRelativeResize="0"/>
          <p:nvPr/>
        </p:nvPicPr>
        <p:blipFill rotWithShape="1">
          <a:blip r:embed="rId2">
            <a:alphaModFix/>
          </a:blip>
          <a:srcRect/>
          <a:stretch/>
        </p:blipFill>
        <p:spPr>
          <a:xfrm>
            <a:off x="7968472" y="1915191"/>
            <a:ext cx="5844062" cy="60093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5"/>
        <p:cNvGrpSpPr/>
        <p:nvPr/>
      </p:nvGrpSpPr>
      <p:grpSpPr>
        <a:xfrm>
          <a:off x="0" y="0"/>
          <a:ext cx="0" cy="0"/>
          <a:chOff x="0" y="0"/>
          <a:chExt cx="0" cy="0"/>
        </a:xfrm>
      </p:grpSpPr>
      <p:sp>
        <p:nvSpPr>
          <p:cNvPr id="66" name="Google Shape;66;p22"/>
          <p:cNvSpPr txBox="1">
            <a:spLocks noGrp="1"/>
          </p:cNvSpPr>
          <p:nvPr>
            <p:ph type="ftr" idx="11"/>
          </p:nvPr>
        </p:nvSpPr>
        <p:spPr>
          <a:xfrm>
            <a:off x="5142738" y="9944862"/>
            <a:ext cx="484022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dt" idx="10"/>
          </p:nvPr>
        </p:nvSpPr>
        <p:spPr>
          <a:xfrm>
            <a:off x="756285" y="9944862"/>
            <a:ext cx="3478911"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rgbClr val="888888"/>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10890504" y="9944862"/>
            <a:ext cx="3478911"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i-FI"/>
              <a:t>‹#›</a:t>
            </a:fld>
            <a:endParaRPr/>
          </a:p>
        </p:txBody>
      </p:sp>
      <p:pic>
        <p:nvPicPr>
          <p:cNvPr id="69" name="Google Shape;69;p22"/>
          <p:cNvPicPr preferRelativeResize="0"/>
          <p:nvPr/>
        </p:nvPicPr>
        <p:blipFill rotWithShape="1">
          <a:blip r:embed="rId2">
            <a:alphaModFix amt="7000"/>
          </a:blip>
          <a:srcRect/>
          <a:stretch/>
        </p:blipFill>
        <p:spPr>
          <a:xfrm>
            <a:off x="3067050" y="1040463"/>
            <a:ext cx="8375630" cy="86124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2386421" y="390145"/>
            <a:ext cx="10352857" cy="54356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4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756285" y="2459482"/>
            <a:ext cx="13613131" cy="70576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3"/>
          <p:cNvSpPr txBox="1">
            <a:spLocks noGrp="1"/>
          </p:cNvSpPr>
          <p:nvPr>
            <p:ph type="ftr" idx="11"/>
          </p:nvPr>
        </p:nvSpPr>
        <p:spPr>
          <a:xfrm>
            <a:off x="5142738" y="9944862"/>
            <a:ext cx="4840224" cy="53467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dt" idx="10"/>
          </p:nvPr>
        </p:nvSpPr>
        <p:spPr>
          <a:xfrm>
            <a:off x="756285" y="9944862"/>
            <a:ext cx="3478911" cy="53467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10890504" y="9944862"/>
            <a:ext cx="3478911" cy="53467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g61bdd4b2ff_0_401"/>
          <p:cNvSpPr txBox="1">
            <a:spLocks noGrp="1"/>
          </p:cNvSpPr>
          <p:nvPr>
            <p:ph type="title"/>
          </p:nvPr>
        </p:nvSpPr>
        <p:spPr>
          <a:xfrm>
            <a:off x="2386421" y="390145"/>
            <a:ext cx="10353000" cy="543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3400" b="1" i="0" u="sng"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g61bdd4b2ff_0_401"/>
          <p:cNvSpPr txBox="1">
            <a:spLocks noGrp="1"/>
          </p:cNvSpPr>
          <p:nvPr>
            <p:ph type="body" idx="1"/>
          </p:nvPr>
        </p:nvSpPr>
        <p:spPr>
          <a:xfrm>
            <a:off x="756285" y="2459482"/>
            <a:ext cx="13613101" cy="7057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0" name="Google Shape;100;g61bdd4b2ff_0_401"/>
          <p:cNvSpPr txBox="1">
            <a:spLocks noGrp="1"/>
          </p:cNvSpPr>
          <p:nvPr>
            <p:ph type="ftr" idx="11"/>
          </p:nvPr>
        </p:nvSpPr>
        <p:spPr>
          <a:xfrm>
            <a:off x="5142738" y="9944862"/>
            <a:ext cx="4840200" cy="5346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g61bdd4b2ff_0_401"/>
          <p:cNvSpPr txBox="1">
            <a:spLocks noGrp="1"/>
          </p:cNvSpPr>
          <p:nvPr>
            <p:ph type="dt" idx="10"/>
          </p:nvPr>
        </p:nvSpPr>
        <p:spPr>
          <a:xfrm>
            <a:off x="756285" y="9944862"/>
            <a:ext cx="3478800" cy="53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g61bdd4b2ff_0_401"/>
          <p:cNvSpPr txBox="1">
            <a:spLocks noGrp="1"/>
          </p:cNvSpPr>
          <p:nvPr>
            <p:ph type="sldNum" idx="12"/>
          </p:nvPr>
        </p:nvSpPr>
        <p:spPr>
          <a:xfrm>
            <a:off x="10890504" y="9944862"/>
            <a:ext cx="3478800" cy="534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www.eratauko.fi/tyokalu/rakentavan-keskustelun-pelisaannot/"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p:nvPr/>
        </p:nvSpPr>
        <p:spPr>
          <a:xfrm>
            <a:off x="2942550" y="2798963"/>
            <a:ext cx="10058400" cy="29392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endParaRPr sz="5000" b="1" i="0" u="none" strike="noStrike" cap="none">
              <a:solidFill>
                <a:schemeClr val="dk1"/>
              </a:solidFill>
              <a:latin typeface="Gill Sans"/>
              <a:ea typeface="Gill Sans"/>
              <a:cs typeface="Gill Sans"/>
              <a:sym typeface="Gill Sans"/>
            </a:endParaRPr>
          </a:p>
          <a:p>
            <a:pPr>
              <a:buSzPts val="5400"/>
            </a:pPr>
            <a:r>
              <a:rPr lang="fi-FI" sz="5000" b="1" i="0" u="none" strike="noStrike" cap="none">
                <a:solidFill>
                  <a:schemeClr val="dk1"/>
                </a:solidFill>
                <a:latin typeface="Gill Sans"/>
                <a:ea typeface="Gill Sans"/>
                <a:cs typeface="Gill Sans"/>
                <a:sym typeface="Gill Sans"/>
              </a:rPr>
              <a:t>Erätauko-keskustelun</a:t>
            </a:r>
            <a:r>
              <a:rPr lang="fi-FI" sz="5000" b="1">
                <a:solidFill>
                  <a:schemeClr val="dk1"/>
                </a:solidFill>
                <a:latin typeface="Gill Sans"/>
                <a:ea typeface="Gill Sans"/>
                <a:cs typeface="Gill Sans"/>
                <a:sym typeface="Gill Sans"/>
              </a:rPr>
              <a:t> kaava </a:t>
            </a:r>
            <a:endParaRPr lang="fi-FI" sz="5000" b="1">
              <a:solidFill>
                <a:schemeClr val="dk1"/>
              </a:solidFill>
              <a:latin typeface="Gill Sans"/>
              <a:ea typeface="Gill Sans"/>
              <a:cs typeface="Gill Sans"/>
            </a:endParaRPr>
          </a:p>
          <a:p>
            <a:pPr marL="0" marR="0" lvl="0" indent="0" algn="l">
              <a:lnSpc>
                <a:spcPct val="100000"/>
              </a:lnSpc>
              <a:spcBef>
                <a:spcPts val="0"/>
              </a:spcBef>
              <a:spcAft>
                <a:spcPts val="0"/>
              </a:spcAft>
              <a:buSzPts val="5400"/>
              <a:buFont typeface="Arial"/>
              <a:buNone/>
            </a:pPr>
            <a:r>
              <a:rPr lang="fi-FI" sz="5000" b="1">
                <a:solidFill>
                  <a:schemeClr val="dk1"/>
                </a:solidFill>
                <a:latin typeface="Gill Sans"/>
                <a:ea typeface="Gill Sans"/>
                <a:cs typeface="Gill Sans"/>
                <a:sym typeface="Gill Sans"/>
              </a:rPr>
              <a:t>(etänä tai läsnä)</a:t>
            </a:r>
            <a:endParaRPr lang="fi-FI" sz="5000" b="1" i="0" u="none" strike="noStrike" cap="none">
              <a:solidFill>
                <a:schemeClr val="dk1"/>
              </a:solidFill>
              <a:latin typeface="Gill Sans"/>
              <a:ea typeface="Gill Sans"/>
              <a:cs typeface="Gill Sans"/>
            </a:endParaRPr>
          </a:p>
          <a:p>
            <a:pPr marL="0" marR="0" lvl="0" indent="0" algn="l" rtl="0">
              <a:lnSpc>
                <a:spcPct val="100000"/>
              </a:lnSpc>
              <a:spcBef>
                <a:spcPts val="0"/>
              </a:spcBef>
              <a:spcAft>
                <a:spcPts val="0"/>
              </a:spcAft>
              <a:buClr>
                <a:srgbClr val="000000"/>
              </a:buClr>
              <a:buSzPts val="5400"/>
              <a:buFont typeface="Arial"/>
              <a:buNone/>
            </a:pPr>
            <a:endParaRPr lang="fi-FI" sz="3500" b="1" i="0" u="none" strike="noStrike" cap="none">
              <a:solidFill>
                <a:schemeClr val="dk1"/>
              </a:solidFill>
              <a:latin typeface="Gill Sans"/>
              <a:ea typeface="Gill Sans"/>
              <a:cs typeface="Gill Sans"/>
            </a:endParaRPr>
          </a:p>
        </p:txBody>
      </p:sp>
      <p:pic>
        <p:nvPicPr>
          <p:cNvPr id="190" name="Google Shape;190;p2"/>
          <p:cNvPicPr preferRelativeResize="0"/>
          <p:nvPr/>
        </p:nvPicPr>
        <p:blipFill rotWithShape="1">
          <a:blip r:embed="rId3">
            <a:alphaModFix/>
          </a:blip>
          <a:srcRect/>
          <a:stretch/>
        </p:blipFill>
        <p:spPr>
          <a:xfrm>
            <a:off x="1291150" y="3961984"/>
            <a:ext cx="1422400" cy="1422400"/>
          </a:xfrm>
          <a:prstGeom prst="rect">
            <a:avLst/>
          </a:prstGeom>
          <a:noFill/>
          <a:ln>
            <a:noFill/>
          </a:ln>
        </p:spPr>
      </p:pic>
      <p:sp>
        <p:nvSpPr>
          <p:cNvPr id="191" name="Google Shape;191;p2"/>
          <p:cNvSpPr txBox="1"/>
          <p:nvPr/>
        </p:nvSpPr>
        <p:spPr>
          <a:xfrm>
            <a:off x="2942550" y="6043492"/>
            <a:ext cx="9677400" cy="1384954"/>
          </a:xfrm>
          <a:prstGeom prst="rect">
            <a:avLst/>
          </a:prstGeom>
          <a:noFill/>
          <a:ln>
            <a:noFill/>
          </a:ln>
        </p:spPr>
        <p:txBody>
          <a:bodyPr spcFirstLastPara="1" wrap="square" lIns="91425" tIns="45700" rIns="91425" bIns="45700" anchor="t" anchorCtr="0">
            <a:spAutoFit/>
          </a:bodyPr>
          <a:lstStyle/>
          <a:p>
            <a:pPr>
              <a:buSzPts val="2800"/>
            </a:pPr>
            <a:r>
              <a:rPr lang="fi-FI" sz="2800" b="0" i="0" u="none" strike="noStrike" cap="none">
                <a:solidFill>
                  <a:schemeClr val="dk1"/>
                </a:solidFill>
                <a:latin typeface="Gill Sans"/>
                <a:ea typeface="Gill Sans"/>
                <a:cs typeface="Gill Sans"/>
                <a:sym typeface="Gill Sans"/>
              </a:rPr>
              <a:t>Kesto </a:t>
            </a:r>
            <a:r>
              <a:rPr lang="fi-FI" sz="2800">
                <a:solidFill>
                  <a:schemeClr val="dk1"/>
                </a:solidFill>
                <a:latin typeface="Gill Sans"/>
                <a:ea typeface="Gill Sans"/>
                <a:cs typeface="Gill Sans"/>
                <a:sym typeface="Gill Sans"/>
              </a:rPr>
              <a:t>90</a:t>
            </a:r>
            <a:r>
              <a:rPr lang="fi-FI" sz="2800" b="0" i="0" u="none" strike="noStrike" cap="none">
                <a:solidFill>
                  <a:schemeClr val="dk1"/>
                </a:solidFill>
                <a:latin typeface="Gill Sans"/>
                <a:ea typeface="Gill Sans"/>
                <a:cs typeface="Gill Sans"/>
                <a:sym typeface="Gill Sans"/>
              </a:rPr>
              <a:t> min</a:t>
            </a:r>
            <a:r>
              <a:rPr lang="fi-FI" sz="2800">
                <a:solidFill>
                  <a:schemeClr val="dk1"/>
                </a:solidFill>
                <a:latin typeface="Gill Sans"/>
                <a:ea typeface="Gill Sans"/>
                <a:cs typeface="Gill Sans"/>
                <a:sym typeface="Gill Sans"/>
              </a:rPr>
              <a:t> (voit halutessasi pidentää tai lyhentää)</a:t>
            </a:r>
          </a:p>
          <a:p>
            <a:pPr>
              <a:buSzPts val="2800"/>
            </a:pPr>
            <a:endParaRPr lang="fi-FI" sz="2800">
              <a:solidFill>
                <a:schemeClr val="dk1"/>
              </a:solidFill>
              <a:latin typeface="Gill Sans"/>
              <a:ea typeface="Calibri"/>
              <a:cs typeface="Calibri"/>
            </a:endParaRPr>
          </a:p>
          <a:p>
            <a:pPr>
              <a:buSzPts val="2800"/>
            </a:pPr>
            <a:r>
              <a:rPr lang="fi-FI" sz="2800">
                <a:solidFill>
                  <a:schemeClr val="dk1"/>
                </a:solidFill>
                <a:latin typeface="Gill Sans"/>
                <a:ea typeface="Calibri"/>
                <a:cs typeface="Calibri"/>
              </a:rPr>
              <a:t>(Maaseudun Sivistysliiton muokkaamat ohjeet 24.6.2021)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62caeaf65f_0_4"/>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8" name="Google Shape;268;g62caeaf65f_0_4"/>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69" name="Google Shape;269;g62caeaf65f_0_4"/>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70" name="Google Shape;270;g62caeaf65f_0_4"/>
          <p:cNvSpPr txBox="1"/>
          <p:nvPr/>
        </p:nvSpPr>
        <p:spPr>
          <a:xfrm>
            <a:off x="857250" y="1282300"/>
            <a:ext cx="5561400" cy="7214700"/>
          </a:xfrm>
          <a:prstGeom prst="rect">
            <a:avLst/>
          </a:prstGeom>
          <a:noFill/>
          <a:ln>
            <a:noFill/>
          </a:ln>
        </p:spPr>
        <p:txBody>
          <a:bodyPr spcFirstLastPara="1" wrap="square" lIns="91425" tIns="91425" rIns="91425" bIns="91425" anchor="t" anchorCtr="0">
            <a:noAutofit/>
          </a:bodyPr>
          <a:lstStyle/>
          <a:p>
            <a:r>
              <a:rPr lang="fi-FI" sz="2400">
                <a:latin typeface="Gill Sans"/>
                <a:sym typeface="Gill Sans"/>
              </a:rPr>
              <a:t>Voiko luonnon kantokyvyn rajoissa toimiminen olla taloudellisesti kannattavaa? Miten sovitetaan yhteen taloudellinen ja ekologinen kestävyys sekä lyhyellä että pidemmällä aikajänteellä? </a:t>
            </a:r>
            <a:endParaRPr lang="fi-FI"/>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Aloitus ja pelisäännöt</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2 			Alustus</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Oma pohdinta kokemuksista</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60			Avataan yhteinen keskustelu</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3 			Oivallusten kirjoittaminen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10			Oivallusten kertominen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r>
              <a:rPr lang="fi-FI" sz="2400" b="1">
                <a:solidFill>
                  <a:schemeClr val="dk1"/>
                </a:solidFill>
                <a:latin typeface="Gill Sans"/>
                <a:ea typeface="Gill Sans"/>
                <a:cs typeface="Gill Sans"/>
                <a:sym typeface="Gill Sans"/>
              </a:rPr>
              <a:t> 5			Kiitos ja lopetus</a:t>
            </a:r>
            <a:endParaRPr sz="2400" b="1">
              <a:solidFill>
                <a:schemeClr val="dk1"/>
              </a:solidFill>
              <a:latin typeface="Gill Sans"/>
              <a:ea typeface="Gill Sans"/>
              <a:cs typeface="Gill Sans"/>
              <a:sym typeface="Gill Sans"/>
            </a:endParaRPr>
          </a:p>
        </p:txBody>
      </p:sp>
      <p:sp>
        <p:nvSpPr>
          <p:cNvPr id="271" name="Google Shape;271;g62caeaf65f_0_4"/>
          <p:cNvSpPr txBox="1"/>
          <p:nvPr/>
        </p:nvSpPr>
        <p:spPr>
          <a:xfrm>
            <a:off x="8343900" y="1568825"/>
            <a:ext cx="5775300" cy="741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dirty="0">
                <a:solidFill>
                  <a:srgbClr val="000000"/>
                </a:solidFill>
                <a:latin typeface="Gill Sans"/>
                <a:ea typeface="Gill Sans"/>
                <a:cs typeface="Gill Sans"/>
                <a:sym typeface="Gill Sans"/>
              </a:rPr>
              <a:t>Kiitos ja lopetus</a:t>
            </a:r>
            <a:endParaRPr sz="2400" b="1"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0" i="0" u="none" strike="noStrike" cap="none" dirty="0">
                <a:solidFill>
                  <a:schemeClr val="dk1"/>
                </a:solidFill>
                <a:latin typeface="Gill Sans"/>
                <a:ea typeface="Gill Sans"/>
                <a:cs typeface="Gill Sans"/>
                <a:sym typeface="Gill Sans"/>
              </a:rPr>
              <a:t>Miltä tämä Erätauko-keskustelu ja aihe tuntui?</a:t>
            </a:r>
            <a:endParaRPr sz="2400" b="0" i="0" u="none" strike="noStrike" cap="none"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0" i="0" u="none" strike="noStrike" cap="none" dirty="0">
                <a:solidFill>
                  <a:schemeClr val="dk1"/>
                </a:solidFill>
                <a:latin typeface="Gill Sans"/>
                <a:ea typeface="Gill Sans"/>
                <a:cs typeface="Gill Sans"/>
                <a:sym typeface="Gill Sans"/>
              </a:rPr>
              <a:t>Minkälainen fiilis tai tunnelma teille jäi yhteisestä keskustelusta?</a:t>
            </a:r>
            <a:endParaRPr sz="2400" b="0" i="0" u="none" strike="noStrike" cap="none"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algn="just">
              <a:buSzPts val="2400"/>
            </a:pPr>
            <a:r>
              <a:rPr lang="fi-FI" sz="2400" dirty="0">
                <a:solidFill>
                  <a:schemeClr val="tx1"/>
                </a:solidFill>
                <a:latin typeface="Gill Sans"/>
                <a:ea typeface="Gill Sans"/>
                <a:cs typeface="Gill Sans"/>
              </a:rPr>
              <a:t>Keskustelumme oivalluksia hyödynnetään puoluevaltuuston julkilausuman tekemisessä myöhemmin syksyllä. </a:t>
            </a:r>
            <a:endParaRPr lang="fi-FI" sz="2400">
              <a:solidFill>
                <a:srgbClr val="FF0000"/>
              </a:solidFill>
              <a:highlight>
                <a:srgbClr val="FFFF00"/>
              </a:highlight>
              <a:latin typeface="Gill Sans"/>
              <a:ea typeface="Gill Sans"/>
              <a:cs typeface="Gill Sans"/>
              <a:sym typeface="Gill Sans"/>
            </a:endParaRPr>
          </a:p>
          <a:p>
            <a:pPr algn="just">
              <a:buSzPts val="2400"/>
            </a:pPr>
            <a:endParaRPr lang="fi-FI" sz="24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0" i="0" u="none" strike="noStrike" cap="none" dirty="0">
                <a:solidFill>
                  <a:schemeClr val="dk1"/>
                </a:solidFill>
                <a:latin typeface="Gill Sans"/>
                <a:ea typeface="Gill Sans"/>
                <a:cs typeface="Gill Sans"/>
                <a:sym typeface="Gill Sans"/>
              </a:rPr>
              <a:t>Kiitos kaikille, toivottavasti voimme jossain vaiheessa jatkaa keskustelua!</a:t>
            </a:r>
            <a:endParaRPr sz="2400" b="0" i="0" u="none" strike="noStrike" cap="none"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a:solidFill>
                <a:schemeClr val="dk1"/>
              </a:solidFill>
              <a:latin typeface="Gill Sans"/>
              <a:ea typeface="Gill Sans"/>
              <a:cs typeface="Gill Sans"/>
              <a:sym typeface="Gill Sans"/>
            </a:endParaRPr>
          </a:p>
          <a:p>
            <a:pPr algn="just">
              <a:buSzPts val="2400"/>
            </a:pPr>
            <a:r>
              <a:rPr lang="fi-FI" sz="2400" i="1" dirty="0">
                <a:solidFill>
                  <a:schemeClr val="tx1"/>
                </a:solidFill>
                <a:latin typeface="Gill Sans"/>
                <a:ea typeface="Gill Sans"/>
                <a:cs typeface="Gill Sans"/>
                <a:sym typeface="Gill Sans"/>
              </a:rPr>
              <a:t>Voit koota tähän oivalluksia</a:t>
            </a:r>
            <a:r>
              <a:rPr lang="fi-FI" sz="2400" dirty="0">
                <a:solidFill>
                  <a:srgbClr val="FF0000"/>
                </a:solidFill>
                <a:latin typeface="Gill Sans"/>
                <a:ea typeface="Gill Sans"/>
                <a:cs typeface="Gill Sans"/>
                <a:sym typeface="Gill Sans"/>
              </a:rPr>
              <a:t> Tämän keskustelun oivallukset….</a:t>
            </a:r>
            <a:endParaRPr sz="2400" dirty="0">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0" i="0" u="none" strike="noStrike" cap="none" dirty="0">
                <a:solidFill>
                  <a:schemeClr val="dk1"/>
                </a:solidFill>
                <a:latin typeface="Gill Sans"/>
                <a:ea typeface="Gill Sans"/>
                <a:cs typeface="Gill Sans"/>
                <a:sym typeface="Gill Sans"/>
              </a:rPr>
              <a:t>He</a:t>
            </a:r>
            <a:r>
              <a:rPr lang="fi-FI" sz="2400" dirty="0">
                <a:solidFill>
                  <a:schemeClr val="dk1"/>
                </a:solidFill>
                <a:latin typeface="Gill Sans"/>
                <a:ea typeface="Gill Sans"/>
                <a:cs typeface="Gill Sans"/>
                <a:sym typeface="Gill Sans"/>
              </a:rPr>
              <a:t>i hei</a:t>
            </a:r>
            <a:r>
              <a:rPr lang="fi-FI" sz="2400" b="0" i="0" u="none" strike="noStrike" cap="none" dirty="0">
                <a:solidFill>
                  <a:schemeClr val="dk1"/>
                </a:solidFill>
                <a:latin typeface="Gill Sans"/>
                <a:ea typeface="Gill Sans"/>
                <a:cs typeface="Gill Sans"/>
                <a:sym typeface="Gill Sans"/>
              </a:rPr>
              <a:t>!</a:t>
            </a:r>
            <a:endParaRPr sz="2400" b="0" i="0" u="none" strike="noStrike" cap="none"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1" i="0" u="none" strike="noStrike" cap="none" dirty="0">
                <a:solidFill>
                  <a:schemeClr val="dk1"/>
                </a:solidFill>
                <a:latin typeface="Gill Sans"/>
                <a:ea typeface="Gill Sans"/>
                <a:cs typeface="Gill Sans"/>
                <a:sym typeface="Gill Sans"/>
              </a:rPr>
              <a:t>								</a:t>
            </a:r>
            <a:endParaRPr sz="2400" b="1" i="0" u="none" strike="noStrike" cap="none"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1" i="0" u="none" strike="noStrike" cap="none" dirty="0">
                <a:solidFill>
                  <a:schemeClr val="dk1"/>
                </a:solidFill>
                <a:latin typeface="Gill Sans"/>
                <a:ea typeface="Gill Sans"/>
                <a:cs typeface="Gill Sans"/>
                <a:sym typeface="Gill Sans"/>
              </a:rPr>
              <a:t>					</a:t>
            </a:r>
            <a:r>
              <a:rPr lang="fi-FI" sz="2400" b="1" dirty="0">
                <a:solidFill>
                  <a:schemeClr val="dk1"/>
                </a:solidFill>
                <a:latin typeface="Gill Sans"/>
                <a:ea typeface="Gill Sans"/>
                <a:cs typeface="Gill Sans"/>
                <a:sym typeface="Gill Sans"/>
              </a:rPr>
              <a:t>5</a:t>
            </a:r>
            <a:r>
              <a:rPr lang="fi-FI" sz="2400" b="1" i="0" u="none" strike="noStrike" cap="none" dirty="0">
                <a:solidFill>
                  <a:schemeClr val="dk1"/>
                </a:solidFill>
                <a:latin typeface="Gill Sans"/>
                <a:ea typeface="Gill Sans"/>
                <a:cs typeface="Gill Sans"/>
                <a:sym typeface="Gill Sans"/>
              </a:rPr>
              <a:t> min</a:t>
            </a:r>
            <a:endParaRPr sz="2400" b="1" i="0" u="none" strike="noStrike" cap="none"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Gill Sans"/>
              <a:ea typeface="Gill Sans"/>
              <a:cs typeface="Gill Sans"/>
              <a:sym typeface="Gill Sans"/>
            </a:endParaRPr>
          </a:p>
          <a:p>
            <a:pPr>
              <a:buSzPts val="2400"/>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6EE1610C-6F82-4A44-BF1F-C5729BDDF24C}"/>
              </a:ext>
            </a:extLst>
          </p:cNvPr>
          <p:cNvSpPr/>
          <p:nvPr/>
        </p:nvSpPr>
        <p:spPr>
          <a:xfrm>
            <a:off x="1672406" y="1745361"/>
            <a:ext cx="9005426" cy="7304885"/>
          </a:xfrm>
          <a:prstGeom prst="rect">
            <a:avLst/>
          </a:prstGeom>
        </p:spPr>
        <p:txBody>
          <a:bodyPr wrap="square">
            <a:spAutoFit/>
          </a:bodyPr>
          <a:lstStyle/>
          <a:p>
            <a:pPr>
              <a:lnSpc>
                <a:spcPct val="107000"/>
              </a:lnSpc>
              <a:spcAft>
                <a:spcPts val="800"/>
              </a:spcAft>
            </a:pPr>
            <a:r>
              <a:rPr lang="fi-FI" sz="3600" b="1">
                <a:latin typeface="Calibri" panose="020F0502020204030204" pitchFamily="34" charset="0"/>
                <a:ea typeface="Calibri" panose="020F0502020204030204" pitchFamily="34" charset="0"/>
                <a:cs typeface="Times New Roman" panose="02020603050405020304" pitchFamily="18" charset="0"/>
              </a:rPr>
              <a:t>Muista viestintä!</a:t>
            </a:r>
          </a:p>
          <a:p>
            <a:pPr>
              <a:lnSpc>
                <a:spcPct val="107000"/>
              </a:lnSpc>
              <a:spcAft>
                <a:spcPts val="800"/>
              </a:spcAft>
            </a:pPr>
            <a:endParaRPr lang="fi-FI" sz="3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3600">
                <a:latin typeface="Calibri" panose="020F0502020204030204" pitchFamily="34" charset="0"/>
                <a:ea typeface="Calibri" panose="020F0502020204030204" pitchFamily="34" charset="0"/>
                <a:cs typeface="Times New Roman" panose="02020603050405020304" pitchFamily="18" charset="0"/>
              </a:rPr>
              <a:t>Keskustelujen someviestinnässä voit käyttää tunnisteita </a:t>
            </a:r>
          </a:p>
          <a:p>
            <a:pPr>
              <a:lnSpc>
                <a:spcPct val="107000"/>
              </a:lnSpc>
              <a:spcAft>
                <a:spcPts val="800"/>
              </a:spcAft>
            </a:pPr>
            <a:r>
              <a:rPr lang="fi-FI" sz="3600">
                <a:latin typeface="Calibri" panose="020F0502020204030204" pitchFamily="34" charset="0"/>
                <a:ea typeface="Calibri" panose="020F0502020204030204" pitchFamily="34" charset="0"/>
                <a:cs typeface="Times New Roman" panose="02020603050405020304" pitchFamily="18" charset="0"/>
              </a:rPr>
              <a:t>#keskusta2030 #keskusta #erätauko </a:t>
            </a:r>
          </a:p>
          <a:p>
            <a:pPr>
              <a:lnSpc>
                <a:spcPct val="107000"/>
              </a:lnSpc>
              <a:spcAft>
                <a:spcPts val="800"/>
              </a:spcAft>
            </a:pPr>
            <a:endParaRPr lang="fi-FI" sz="3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3600">
                <a:latin typeface="Calibri" panose="020F0502020204030204" pitchFamily="34" charset="0"/>
                <a:ea typeface="Calibri" panose="020F0502020204030204" pitchFamily="34" charset="0"/>
                <a:cs typeface="Times New Roman" panose="02020603050405020304" pitchFamily="18" charset="0"/>
              </a:rPr>
              <a:t>Ethän jaa kuvia osallistujista ilman heidän lupaansa.</a:t>
            </a:r>
          </a:p>
          <a:p>
            <a:pPr>
              <a:lnSpc>
                <a:spcPct val="107000"/>
              </a:lnSpc>
              <a:spcAft>
                <a:spcPts val="800"/>
              </a:spcAft>
            </a:pPr>
            <a:r>
              <a:rPr lang="fi-FI" sz="3600">
                <a:latin typeface="Calibri" panose="020F0502020204030204" pitchFamily="34" charset="0"/>
                <a:ea typeface="Calibri" panose="020F0502020204030204" pitchFamily="34" charset="0"/>
                <a:cs typeface="Times New Roman" panose="02020603050405020304" pitchFamily="18" charset="0"/>
              </a:rPr>
              <a:t>Lainaathan osallistujien ajatuksia vain siten, ettei heitä voida tunnistaa. </a:t>
            </a:r>
          </a:p>
          <a:p>
            <a:pPr>
              <a:lnSpc>
                <a:spcPct val="107000"/>
              </a:lnSpc>
              <a:spcAft>
                <a:spcPts val="800"/>
              </a:spcAft>
            </a:pPr>
            <a:endParaRPr lang="fi-FI" sz="3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77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1bdd4b2ff_0_6"/>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g61bdd4b2ff_0_6"/>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199" name="Google Shape;199;g61bdd4b2ff_0_6"/>
          <p:cNvPicPr preferRelativeResize="0"/>
          <p:nvPr/>
        </p:nvPicPr>
        <p:blipFill rotWithShape="1">
          <a:blip r:embed="rId4">
            <a:alphaModFix/>
          </a:blip>
          <a:srcRect/>
          <a:stretch/>
        </p:blipFill>
        <p:spPr>
          <a:xfrm>
            <a:off x="144477" y="9685211"/>
            <a:ext cx="3930651" cy="907073"/>
          </a:xfrm>
          <a:prstGeom prst="rect">
            <a:avLst/>
          </a:prstGeom>
          <a:noFill/>
          <a:ln>
            <a:noFill/>
          </a:ln>
        </p:spPr>
      </p:pic>
      <p:sp>
        <p:nvSpPr>
          <p:cNvPr id="200" name="Google Shape;200;g61bdd4b2ff_0_6"/>
          <p:cNvSpPr txBox="1"/>
          <p:nvPr/>
        </p:nvSpPr>
        <p:spPr>
          <a:xfrm>
            <a:off x="560261" y="492963"/>
            <a:ext cx="6234547" cy="7180111"/>
          </a:xfrm>
          <a:prstGeom prst="rect">
            <a:avLst/>
          </a:prstGeom>
          <a:noFill/>
          <a:ln>
            <a:noFill/>
          </a:ln>
        </p:spPr>
        <p:txBody>
          <a:bodyPr spcFirstLastPara="1" wrap="square" lIns="91425" tIns="91425" rIns="91425" bIns="91425" anchor="t" anchorCtr="0">
            <a:noAutofit/>
          </a:bodyPr>
          <a:lstStyle/>
          <a:p>
            <a:r>
              <a:rPr lang="fi-FI" sz="2400">
                <a:latin typeface="Gill Sans"/>
              </a:rPr>
              <a:t>Voiko luonnon kantokyvyn rajoissa toimiminen olla taloudellisesti kannattavaa? Miten sovitetaan yhteen taloudellinen ja ekologinen kestävyys sekä lyhyellä että pidemmällä aikajänteellä? </a:t>
            </a:r>
          </a:p>
          <a:p>
            <a:pPr>
              <a:buSzPts val="1100"/>
            </a:pPr>
            <a:endParaRPr lang="fi-FI" sz="2400">
              <a:solidFill>
                <a:srgbClr val="FF0000"/>
              </a:solidFill>
              <a:latin typeface="Gill Sans"/>
              <a:ea typeface="Gill Sans"/>
              <a:cs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a:solidFill>
                  <a:srgbClr val="FF0000"/>
                </a:solidFill>
                <a:latin typeface="Gill Sans"/>
                <a:ea typeface="Gill Sans"/>
                <a:cs typeface="Gill Sans"/>
                <a:sym typeface="Gill Sans"/>
              </a:rPr>
              <a:t>(15 minuuttia ennen linjoille)</a:t>
            </a:r>
            <a:endParaRPr sz="2400">
              <a:solidFill>
                <a:srgbClr val="FF0000"/>
              </a:solidFill>
              <a:latin typeface="Gill Sans"/>
              <a:ea typeface="Gill Sans"/>
              <a:cs typeface="Gill Sans"/>
              <a:sym typeface="Gill Sans"/>
            </a:endParaRPr>
          </a:p>
          <a:p>
            <a:pPr>
              <a:buSzPts val="2400"/>
            </a:pPr>
            <a:r>
              <a:rPr lang="fi-FI" sz="2400" b="1">
                <a:solidFill>
                  <a:schemeClr val="dk1"/>
                </a:solidFill>
                <a:latin typeface="Gill Sans"/>
                <a:ea typeface="Gill Sans"/>
                <a:cs typeface="Gill Sans"/>
                <a:sym typeface="Gill Sans"/>
              </a:rPr>
              <a:t> </a:t>
            </a:r>
            <a:r>
              <a:rPr lang="fi-FI" sz="2400" b="1" i="0" u="none" strike="noStrike" cap="none">
                <a:solidFill>
                  <a:schemeClr val="dk1"/>
                </a:solidFill>
                <a:latin typeface="Gill Sans"/>
                <a:ea typeface="Gill Sans"/>
                <a:cs typeface="Gill Sans"/>
                <a:sym typeface="Gill Sans"/>
              </a:rPr>
              <a:t>5 		Aloitus ja pelisäännöt</a:t>
            </a:r>
            <a:endParaRPr sz="2400" b="1" i="0" u="none" strike="noStrike" cap="none">
              <a:solidFill>
                <a:schemeClr val="dk1"/>
              </a:solidFill>
              <a:latin typeface="Gill Sans"/>
              <a:ea typeface="Gill Sans"/>
              <a:cs typeface="Gill Sans"/>
              <a:sym typeface="Gill Sans"/>
            </a:endParaRPr>
          </a:p>
          <a:p>
            <a:pPr>
              <a:buSzPts val="2400"/>
            </a:pPr>
            <a:r>
              <a:rPr lang="fi-FI" sz="2400">
                <a:solidFill>
                  <a:schemeClr val="dk1"/>
                </a:solidFill>
                <a:latin typeface="Gill Sans"/>
                <a:ea typeface="Gill Sans"/>
                <a:cs typeface="Gill Sans"/>
                <a:sym typeface="Gill Sans"/>
              </a:rPr>
              <a:t> </a:t>
            </a:r>
            <a:r>
              <a:rPr lang="fi-FI" sz="2400" b="0" i="0" u="none" strike="noStrike" cap="none">
                <a:solidFill>
                  <a:schemeClr val="dk1"/>
                </a:solidFill>
                <a:latin typeface="Gill Sans"/>
                <a:ea typeface="Gill Sans"/>
                <a:cs typeface="Gill Sans"/>
                <a:sym typeface="Gill Sans"/>
              </a:rPr>
              <a:t>2 		Alustus</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 5 		</a:t>
            </a:r>
            <a:r>
              <a:rPr lang="fi-FI" sz="2400">
                <a:solidFill>
                  <a:schemeClr val="dk1"/>
                </a:solidFill>
                <a:latin typeface="Gill Sans"/>
                <a:ea typeface="Gill Sans"/>
                <a:cs typeface="Gill Sans"/>
                <a:sym typeface="Gill Sans"/>
              </a:rPr>
              <a:t>Oma pohdinta kokemuksista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a:solidFill>
                  <a:schemeClr val="dk1"/>
                </a:solidFill>
                <a:latin typeface="Gill Sans"/>
                <a:ea typeface="Gill Sans"/>
                <a:cs typeface="Gill Sans"/>
                <a:sym typeface="Gill Sans"/>
              </a:rPr>
              <a:t>60</a:t>
            </a:r>
            <a:r>
              <a:rPr lang="fi-FI" sz="2400" b="0" i="0" u="none" strike="noStrike" cap="none">
                <a:solidFill>
                  <a:schemeClr val="dk1"/>
                </a:solidFill>
                <a:latin typeface="Gill Sans"/>
                <a:ea typeface="Gill Sans"/>
                <a:cs typeface="Gill Sans"/>
                <a:sym typeface="Gill Sans"/>
              </a:rPr>
              <a:t>		Avataan yhteinen keskustelu</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 3 		Oivallusten kirjoittaminen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Gill Sans"/>
                <a:ea typeface="Gill Sans"/>
                <a:cs typeface="Gill Sans"/>
                <a:sym typeface="Gill Sans"/>
              </a:rPr>
              <a:t> </a:t>
            </a:r>
            <a:r>
              <a:rPr lang="fi-FI" sz="2400">
                <a:solidFill>
                  <a:schemeClr val="dk1"/>
                </a:solidFill>
                <a:latin typeface="Gill Sans"/>
                <a:ea typeface="Gill Sans"/>
                <a:cs typeface="Gill Sans"/>
                <a:sym typeface="Gill Sans"/>
              </a:rPr>
              <a:t>10</a:t>
            </a:r>
            <a:r>
              <a:rPr lang="fi-FI" sz="2400" b="0" i="0" u="none" strike="noStrike" cap="none">
                <a:solidFill>
                  <a:schemeClr val="dk1"/>
                </a:solidFill>
                <a:latin typeface="Gill Sans"/>
                <a:ea typeface="Gill Sans"/>
                <a:cs typeface="Gill Sans"/>
                <a:sym typeface="Gill Sans"/>
              </a:rPr>
              <a:t>		Oivallusten kertominen</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 </a:t>
            </a:r>
            <a:r>
              <a:rPr lang="fi-FI" sz="2400">
                <a:solidFill>
                  <a:schemeClr val="dk1"/>
                </a:solidFill>
                <a:latin typeface="Gill Sans"/>
                <a:ea typeface="Gill Sans"/>
                <a:cs typeface="Gill Sans"/>
                <a:sym typeface="Gill Sans"/>
              </a:rPr>
              <a:t>5</a:t>
            </a:r>
            <a:r>
              <a:rPr lang="fi-FI" sz="2400" b="0" i="0" u="none" strike="noStrike" cap="none">
                <a:solidFill>
                  <a:schemeClr val="dk1"/>
                </a:solidFill>
                <a:latin typeface="Gill Sans"/>
                <a:ea typeface="Gill Sans"/>
                <a:cs typeface="Gill Sans"/>
                <a:sym typeface="Gill Sans"/>
              </a:rPr>
              <a:t>		Kiitos ja lopetus</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chemeClr val="dk1"/>
                </a:solidFill>
                <a:latin typeface="Calibri"/>
                <a:ea typeface="Calibri"/>
                <a:cs typeface="Calibri"/>
                <a:sym typeface="Calibri"/>
              </a:rPr>
              <a:t>Yhteensä </a:t>
            </a:r>
            <a:r>
              <a:rPr lang="fi-FI" sz="2400">
                <a:solidFill>
                  <a:schemeClr val="dk1"/>
                </a:solidFill>
                <a:latin typeface="Calibri"/>
                <a:ea typeface="Calibri"/>
                <a:cs typeface="Calibri"/>
                <a:sym typeface="Calibri"/>
              </a:rPr>
              <a:t>90</a:t>
            </a:r>
            <a:r>
              <a:rPr lang="fi-FI" sz="2400" b="0" i="0" u="none" strike="noStrike" cap="none">
                <a:solidFill>
                  <a:schemeClr val="dk1"/>
                </a:solidFill>
                <a:latin typeface="Calibri"/>
                <a:ea typeface="Calibri"/>
                <a:cs typeface="Calibri"/>
                <a:sym typeface="Calibri"/>
              </a:rPr>
              <a:t> min</a:t>
            </a:r>
            <a:endParaRPr sz="2400" b="0" i="0" u="none" strike="noStrike" cap="none">
              <a:solidFill>
                <a:schemeClr val="dk1"/>
              </a:solidFill>
              <a:latin typeface="Calibri"/>
              <a:ea typeface="Calibri"/>
              <a:cs typeface="Calibri"/>
              <a:sym typeface="Calibri"/>
            </a:endParaRPr>
          </a:p>
          <a:p>
            <a:pPr>
              <a:buSzPts val="2400"/>
            </a:pPr>
            <a:endParaRPr lang="fi-FI" sz="2400">
              <a:solidFill>
                <a:schemeClr val="dk1"/>
              </a:solidFill>
              <a:latin typeface="Calibri"/>
              <a:cs typeface="Calibri"/>
            </a:endParaRPr>
          </a:p>
          <a:p>
            <a:r>
              <a:rPr lang="fi-FI" sz="2400">
                <a:solidFill>
                  <a:schemeClr val="dk1"/>
                </a:solidFill>
                <a:latin typeface="Calibri"/>
                <a:cs typeface="Calibri"/>
              </a:rPr>
              <a:t>Perusfontti - sano esimerkiksi näin</a:t>
            </a:r>
            <a:endParaRPr lang="en-US" sz="2400">
              <a:solidFill>
                <a:schemeClr val="dk1"/>
              </a:solidFill>
            </a:endParaRPr>
          </a:p>
          <a:p>
            <a:r>
              <a:rPr lang="fi-FI" sz="2400" i="1">
                <a:solidFill>
                  <a:schemeClr val="dk1"/>
                </a:solidFill>
                <a:latin typeface="Calibri"/>
                <a:cs typeface="Calibri"/>
              </a:rPr>
              <a:t>Kursivoitu fontti - vetäjälle apua keskusteluun</a:t>
            </a:r>
            <a:endParaRPr lang="en-US" sz="2400">
              <a:solidFill>
                <a:schemeClr val="dk1"/>
              </a:solidFill>
            </a:endParaRPr>
          </a:p>
          <a:p>
            <a:r>
              <a:rPr lang="fi-FI" sz="2400">
                <a:solidFill>
                  <a:srgbClr val="FF0000"/>
                </a:solidFill>
                <a:latin typeface="Calibri"/>
                <a:cs typeface="Calibri"/>
              </a:rPr>
              <a:t>Punaisella: Muuta tarpeen mukaan.</a:t>
            </a:r>
            <a:endParaRPr lang="fi-FI"/>
          </a:p>
          <a:p>
            <a:pPr marL="0" marR="0" lvl="0" indent="0" algn="l" rtl="0">
              <a:lnSpc>
                <a:spcPct val="100000"/>
              </a:lnSpc>
              <a:spcBef>
                <a:spcPts val="0"/>
              </a:spcBef>
              <a:spcAft>
                <a:spcPts val="0"/>
              </a:spcAft>
              <a:buClr>
                <a:srgbClr val="000000"/>
              </a:buClr>
              <a:buSzPts val="2400"/>
              <a:buFont typeface="Arial"/>
              <a:buNone/>
            </a:pPr>
            <a:endParaRPr lang="fi-FI" sz="2400" b="0" i="0" u="none" strike="noStrike" cap="none">
              <a:solidFill>
                <a:schemeClr val="dk1"/>
              </a:solidFill>
              <a:latin typeface="Calibri"/>
              <a:ea typeface="Calibri"/>
              <a:cs typeface="Calibri"/>
            </a:endParaRPr>
          </a:p>
          <a:p>
            <a:pPr>
              <a:buSzPts val="2400"/>
            </a:pPr>
            <a:endParaRPr lang="fi-FI" sz="2400">
              <a:solidFill>
                <a:schemeClr val="dk1"/>
              </a:solidFill>
              <a:latin typeface="Calibri"/>
              <a:ea typeface="Calibri"/>
              <a:cs typeface="Calibri"/>
            </a:endParaRPr>
          </a:p>
        </p:txBody>
      </p:sp>
      <p:sp>
        <p:nvSpPr>
          <p:cNvPr id="201" name="Google Shape;201;g61bdd4b2ff_0_6"/>
          <p:cNvSpPr txBox="1"/>
          <p:nvPr/>
        </p:nvSpPr>
        <p:spPr>
          <a:xfrm>
            <a:off x="8100375" y="836050"/>
            <a:ext cx="6266700" cy="864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1800" b="1" i="0" u="none" strike="noStrike" cap="none">
                <a:solidFill>
                  <a:srgbClr val="000000"/>
                </a:solidFill>
                <a:latin typeface="Gill Sans"/>
                <a:ea typeface="Gill Sans"/>
                <a:cs typeface="Gill Sans"/>
                <a:sym typeface="Gill Sans"/>
              </a:rPr>
              <a:t>Aloitus </a:t>
            </a:r>
            <a:endParaRPr sz="18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algn="just">
              <a:buClr>
                <a:schemeClr val="dk1"/>
              </a:buClr>
              <a:buSzPts val="1100"/>
            </a:pPr>
            <a:r>
              <a:rPr lang="fi-FI" sz="1800" b="0" i="0" u="none" strike="noStrike" cap="none">
                <a:solidFill>
                  <a:srgbClr val="000000"/>
                </a:solidFill>
                <a:latin typeface="Gill Sans"/>
                <a:ea typeface="Gill Sans"/>
                <a:cs typeface="Gill Sans"/>
                <a:sym typeface="Gill Sans"/>
              </a:rPr>
              <a:t>Tänään pidämme </a:t>
            </a:r>
            <a:r>
              <a:rPr lang="fi-FI" sz="1800">
                <a:latin typeface="Gill Sans"/>
                <a:ea typeface="Gill Sans"/>
                <a:cs typeface="Gill Sans"/>
                <a:sym typeface="Gill Sans"/>
              </a:rPr>
              <a:t>Erätauko-keskustelun aiheesta </a:t>
            </a:r>
            <a:endParaRPr lang="fi-FI" sz="1800" b="1">
              <a:solidFill>
                <a:srgbClr val="FF0000"/>
              </a:solidFill>
              <a:latin typeface="Gill Sans"/>
              <a:ea typeface="Gill Sans"/>
              <a:sym typeface="Gill Sans"/>
            </a:endParaRPr>
          </a:p>
          <a:p>
            <a:pPr algn="just">
              <a:buSzPts val="1100"/>
            </a:pPr>
            <a:r>
              <a:rPr lang="fi-FI" sz="1800">
                <a:latin typeface="Gill Sans"/>
                <a:ea typeface="Gill Sans"/>
                <a:sym typeface="Gill Sans"/>
              </a:rPr>
              <a:t>Voiko luonnon kantokyvyn rajoissa toimiminen olla taloudellisesti kannattavaa? </a:t>
            </a:r>
            <a:endParaRPr lang="fi-FI" sz="1800" b="1">
              <a:solidFill>
                <a:srgbClr val="FF0000"/>
              </a:solidFill>
              <a:latin typeface="Gill Sans"/>
              <a:ea typeface="Gill Sans"/>
              <a:sym typeface="Gill Sans"/>
            </a:endParaRPr>
          </a:p>
          <a:p>
            <a:pPr algn="just">
              <a:buSzPts val="1100"/>
            </a:pPr>
            <a:endParaRPr lang="fi-FI" sz="1800">
              <a:latin typeface="Gill Sans"/>
              <a:ea typeface="Gill Sans"/>
              <a:sym typeface="Gill Sans"/>
            </a:endParaRPr>
          </a:p>
          <a:p>
            <a:pPr algn="just">
              <a:buSzPts val="1100"/>
            </a:pPr>
            <a:r>
              <a:rPr lang="fi-FI" sz="1800">
                <a:latin typeface="Gill Sans"/>
                <a:ea typeface="Gill Sans"/>
                <a:sym typeface="Gill Sans"/>
              </a:rPr>
              <a:t>Miten sovitetaan yhteen taloudellinen ja ekologinen kestävyys sekä lyhyellä että pidemmällä aikajänteellä? </a:t>
            </a:r>
            <a:endParaRPr lang="fi-FI" sz="1800" b="1">
              <a:solidFill>
                <a:srgbClr val="FF0000"/>
              </a:solidFill>
              <a:latin typeface="Gill Sans"/>
              <a:ea typeface="Gill Sans"/>
              <a:cs typeface="Gill Sans"/>
            </a:endParaRPr>
          </a:p>
          <a:p>
            <a:pPr lvl="0" algn="just">
              <a:buSzPts val="1100"/>
            </a:pPr>
            <a:endParaRPr lang="fi-FI" sz="1800">
              <a:latin typeface="Gill Sans"/>
              <a:ea typeface="Gill Sans"/>
              <a:cs typeface="Gill Sans"/>
            </a:endParaRPr>
          </a:p>
          <a:p>
            <a:pPr algn="just">
              <a:buClr>
                <a:schemeClr val="dk1"/>
              </a:buClr>
              <a:buSzPts val="1100"/>
            </a:pPr>
            <a:r>
              <a:rPr lang="fi-FI" sz="1800">
                <a:latin typeface="Gill Sans"/>
                <a:ea typeface="Gill Sans"/>
                <a:cs typeface="Gill Sans"/>
                <a:sym typeface="Gill Sans"/>
              </a:rPr>
              <a:t>Aikaa yhteiselle keskustelulle on </a:t>
            </a:r>
            <a:r>
              <a:rPr lang="fi-FI" sz="1800">
                <a:solidFill>
                  <a:srgbClr val="FF0000"/>
                </a:solidFill>
                <a:latin typeface="Gill Sans"/>
                <a:ea typeface="Gill Sans"/>
                <a:cs typeface="Gill Sans"/>
                <a:sym typeface="Gill Sans"/>
              </a:rPr>
              <a:t>60</a:t>
            </a:r>
            <a:r>
              <a:rPr lang="fi-FI" sz="1800">
                <a:latin typeface="Gill Sans"/>
                <a:ea typeface="Gill Sans"/>
                <a:cs typeface="Gill Sans"/>
                <a:sym typeface="Gill Sans"/>
              </a:rPr>
              <a:t> min, minkä jälkeen vetäjä tekee yhteenvedon keskustelusta.</a:t>
            </a:r>
          </a:p>
          <a:p>
            <a:pPr lvl="0" algn="just">
              <a:buClr>
                <a:schemeClr val="dk1"/>
              </a:buClr>
              <a:buSzPts val="1100"/>
            </a:pPr>
            <a:r>
              <a:rPr lang="fi-FI" sz="1800" b="0" i="0" u="none" strike="noStrike" cap="none">
                <a:solidFill>
                  <a:srgbClr val="000000"/>
                </a:solidFill>
                <a:latin typeface="Gill Sans"/>
                <a:ea typeface="Gill Sans"/>
                <a:cs typeface="Gill Sans"/>
                <a:sym typeface="Gill Sans"/>
              </a:rPr>
              <a:t>Minä toimin keskustelun </a:t>
            </a:r>
            <a:r>
              <a:rPr lang="fi-FI" sz="1800">
                <a:latin typeface="Gill Sans"/>
                <a:ea typeface="Gill Sans"/>
                <a:cs typeface="Gill Sans"/>
                <a:sym typeface="Gill Sans"/>
              </a:rPr>
              <a:t>ohjaajana</a:t>
            </a:r>
            <a:r>
              <a:rPr lang="fi-FI" sz="1800" b="0" i="0" u="none" strike="noStrike" cap="none">
                <a:solidFill>
                  <a:srgbClr val="000000"/>
                </a:solidFill>
                <a:latin typeface="Gill Sans"/>
                <a:ea typeface="Gill Sans"/>
                <a:cs typeface="Gill Sans"/>
                <a:sym typeface="Gill Sans"/>
              </a:rPr>
              <a:t>.</a:t>
            </a:r>
            <a:endParaRPr sz="18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1800">
                <a:latin typeface="Gill Sans"/>
                <a:ea typeface="Gill Sans"/>
                <a:cs typeface="Gill Sans"/>
                <a:sym typeface="Gill Sans"/>
              </a:rPr>
              <a:t>Puhutaan</a:t>
            </a:r>
            <a:r>
              <a:rPr lang="fi-FI" sz="1800" b="0" i="0" u="none" strike="noStrike" cap="none">
                <a:solidFill>
                  <a:srgbClr val="000000"/>
                </a:solidFill>
                <a:latin typeface="Gill Sans"/>
                <a:ea typeface="Gill Sans"/>
                <a:cs typeface="Gill Sans"/>
                <a:sym typeface="Gill Sans"/>
              </a:rPr>
              <a:t> tänään</a:t>
            </a:r>
            <a:r>
              <a:rPr lang="fi-FI" sz="1800">
                <a:latin typeface="Gill Sans"/>
                <a:ea typeface="Gill Sans"/>
                <a:cs typeface="Gill Sans"/>
                <a:sym typeface="Gill Sans"/>
              </a:rPr>
              <a:t> </a:t>
            </a:r>
            <a:r>
              <a:rPr lang="fi-FI" sz="1800" b="0" i="0" u="none" strike="noStrike" cap="none">
                <a:solidFill>
                  <a:srgbClr val="000000"/>
                </a:solidFill>
                <a:latin typeface="Gill Sans"/>
                <a:ea typeface="Gill Sans"/>
                <a:cs typeface="Gill Sans"/>
                <a:sym typeface="Gill Sans"/>
              </a:rPr>
              <a:t>omasta</a:t>
            </a:r>
            <a:r>
              <a:rPr lang="fi-FI" sz="1800">
                <a:latin typeface="Gill Sans"/>
                <a:ea typeface="Gill Sans"/>
                <a:cs typeface="Gill Sans"/>
                <a:sym typeface="Gill Sans"/>
              </a:rPr>
              <a:t> </a:t>
            </a:r>
            <a:r>
              <a:rPr lang="fi-FI" sz="1800" b="0" i="0" u="none" strike="noStrike" cap="none">
                <a:solidFill>
                  <a:srgbClr val="000000"/>
                </a:solidFill>
                <a:latin typeface="Gill Sans"/>
                <a:ea typeface="Gill Sans"/>
                <a:cs typeface="Gill Sans"/>
                <a:sym typeface="Gill Sans"/>
              </a:rPr>
              <a:t>kokemuksesta. Meidän ei tarvitse olla</a:t>
            </a:r>
            <a:r>
              <a:rPr lang="fi-FI" sz="1800">
                <a:latin typeface="Gill Sans"/>
                <a:ea typeface="Gill Sans"/>
                <a:cs typeface="Gill Sans"/>
                <a:sym typeface="Gill Sans"/>
              </a:rPr>
              <a:t> </a:t>
            </a:r>
            <a:r>
              <a:rPr lang="fi-FI" sz="1800" b="0" i="0" u="none" strike="noStrike" cap="none">
                <a:solidFill>
                  <a:srgbClr val="000000"/>
                </a:solidFill>
                <a:latin typeface="Gill Sans"/>
                <a:ea typeface="Gill Sans"/>
                <a:cs typeface="Gill Sans"/>
                <a:sym typeface="Gill Sans"/>
              </a:rPr>
              <a:t>samaa mieltä. Pyritään ymmärtämään asiaa ja toisiamme paremmin. </a:t>
            </a:r>
            <a:endParaRPr sz="18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1800">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1800" b="0" i="0" u="none" strike="noStrike" cap="none">
                <a:solidFill>
                  <a:srgbClr val="000000"/>
                </a:solidFill>
                <a:latin typeface="Gill Sans"/>
                <a:ea typeface="Gill Sans"/>
                <a:cs typeface="Gill Sans"/>
                <a:sym typeface="Gill Sans"/>
              </a:rPr>
              <a:t>Keskustelemme tänä</a:t>
            </a:r>
            <a:r>
              <a:rPr lang="fi-FI" sz="1800">
                <a:latin typeface="Gill Sans"/>
                <a:ea typeface="Gill Sans"/>
                <a:cs typeface="Gill Sans"/>
                <a:sym typeface="Gill Sans"/>
              </a:rPr>
              <a:t>än myös luottamuksellisesti. Voit mielellään kertoa, että olet ollut mukana tässä keskustelussa, mutta siteeraa toisia vain heidän luvallaan. </a:t>
            </a:r>
            <a:r>
              <a:rPr lang="fi-FI" sz="1800" b="0" i="0" u="none" strike="noStrike" cap="none">
                <a:solidFill>
                  <a:srgbClr val="000000"/>
                </a:solidFill>
                <a:latin typeface="Gill Sans"/>
                <a:ea typeface="Gill Sans"/>
                <a:cs typeface="Gill Sans"/>
                <a:sym typeface="Gill Sans"/>
              </a:rPr>
              <a:t>Keskustelussa ei tarvitse tehdä päätöksiä. Voimme jutella rauhassa.</a:t>
            </a:r>
            <a:r>
              <a:rPr lang="fi-FI" sz="1800">
                <a:latin typeface="Gill Sans"/>
                <a:ea typeface="Gill Sans"/>
                <a:cs typeface="Gill Sans"/>
                <a:sym typeface="Gill Sans"/>
              </a:rPr>
              <a:t> </a:t>
            </a:r>
          </a:p>
          <a:p>
            <a:pPr marL="0" marR="0" lvl="0" indent="0" algn="just" rtl="0">
              <a:lnSpc>
                <a:spcPct val="100000"/>
              </a:lnSpc>
              <a:spcBef>
                <a:spcPts val="0"/>
              </a:spcBef>
              <a:spcAft>
                <a:spcPts val="0"/>
              </a:spcAft>
              <a:buClr>
                <a:schemeClr val="dk1"/>
              </a:buClr>
              <a:buSzPts val="1100"/>
              <a:buFont typeface="Arial"/>
              <a:buNone/>
            </a:pPr>
            <a:endParaRPr lang="fi-FI" sz="1800" b="0" i="0" u="none" strike="noStrike" cap="none">
              <a:solidFill>
                <a:srgbClr val="000000"/>
              </a:solidFill>
              <a:latin typeface="Gill Sans"/>
              <a:ea typeface="Gill Sans"/>
              <a:cs typeface="Gill Sans"/>
              <a:sym typeface="Gill Sans"/>
            </a:endParaRPr>
          </a:p>
          <a:p>
            <a:pPr lvl="0">
              <a:buClr>
                <a:schemeClr val="dk1"/>
              </a:buClr>
              <a:buSzPts val="1100"/>
            </a:pPr>
            <a:endParaRPr lang="fi-FI" sz="1800">
              <a:latin typeface="Gill Sans"/>
              <a:ea typeface="Gill Sans"/>
              <a:cs typeface="Gill Sans"/>
              <a:sym typeface="Gill Sans"/>
            </a:endParaRPr>
          </a:p>
          <a:p>
            <a:pPr lvl="0">
              <a:buClr>
                <a:schemeClr val="dk1"/>
              </a:buClr>
              <a:buSzPts val="1100"/>
            </a:pPr>
            <a:r>
              <a:rPr lang="fi-FI" sz="1800">
                <a:solidFill>
                  <a:srgbClr val="FF0000"/>
                </a:solidFill>
                <a:latin typeface="Gill Sans"/>
                <a:ea typeface="Gill Sans"/>
                <a:cs typeface="Gill Sans"/>
                <a:sym typeface="Gill Sans"/>
              </a:rPr>
              <a:t>Xxx</a:t>
            </a:r>
            <a:r>
              <a:rPr lang="fi-FI" sz="1800">
                <a:latin typeface="Gill Sans"/>
                <a:ea typeface="Gill Sans"/>
                <a:cs typeface="Gill Sans"/>
                <a:sym typeface="Gill Sans"/>
              </a:rPr>
              <a:t> tekee muistiinpanoja ja voi kertoa siitä lisää. Kirjauksista ei voi tunnistaa yksittäisiä osallistujia. Tehdään sen jälkeen lyhyt esittelykierros, jokainen kertoo etunimensä. </a:t>
            </a:r>
            <a:r>
              <a:rPr lang="fi-FI" sz="1800" b="0" i="0" u="none" strike="noStrike" cap="none">
                <a:solidFill>
                  <a:srgbClr val="000000"/>
                </a:solidFill>
                <a:latin typeface="Gill Sans"/>
                <a:ea typeface="Gill Sans"/>
                <a:cs typeface="Gill Sans"/>
                <a:sym typeface="Gill Sans"/>
              </a:rPr>
              <a:t>								</a:t>
            </a:r>
            <a:endParaRPr sz="1800" b="1" i="0" u="none" strike="noStrike" cap="none">
              <a:solidFill>
                <a:srgbClr val="000000"/>
              </a:solidFill>
              <a:latin typeface="Gill Sans"/>
              <a:ea typeface="Gill Sans"/>
              <a:cs typeface="Gill Sans"/>
              <a:sym typeface="Gill Sans"/>
            </a:endParaRPr>
          </a:p>
          <a:p>
            <a:pPr marL="4114800" marR="0" lvl="0" indent="457200" algn="l" rtl="0">
              <a:lnSpc>
                <a:spcPct val="100000"/>
              </a:lnSpc>
              <a:spcBef>
                <a:spcPts val="0"/>
              </a:spcBef>
              <a:spcAft>
                <a:spcPts val="0"/>
              </a:spcAft>
              <a:buClr>
                <a:schemeClr val="dk1"/>
              </a:buClr>
              <a:buSzPts val="1100"/>
              <a:buFont typeface="Arial"/>
              <a:buNone/>
            </a:pPr>
            <a:r>
              <a:rPr lang="fi-FI" sz="1800" b="1" i="0" u="none" strike="noStrike" cap="none">
                <a:solidFill>
                  <a:srgbClr val="000000"/>
                </a:solidFill>
                <a:latin typeface="Gill Sans"/>
                <a:ea typeface="Gill Sans"/>
                <a:cs typeface="Gill Sans"/>
                <a:sym typeface="Gill Sans"/>
              </a:rPr>
              <a:t>5 min</a:t>
            </a:r>
            <a:endParaRPr sz="18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61bdd4b2ff_0_523"/>
          <p:cNvPicPr preferRelativeResize="0"/>
          <p:nvPr/>
        </p:nvPicPr>
        <p:blipFill rotWithShape="1">
          <a:blip r:embed="rId3">
            <a:alphaModFix/>
          </a:blip>
          <a:srcRect/>
          <a:stretch/>
        </p:blipFill>
        <p:spPr>
          <a:xfrm>
            <a:off x="857250" y="9032114"/>
            <a:ext cx="3930651" cy="907073"/>
          </a:xfrm>
          <a:prstGeom prst="rect">
            <a:avLst/>
          </a:prstGeom>
          <a:noFill/>
          <a:ln>
            <a:noFill/>
          </a:ln>
        </p:spPr>
      </p:pic>
      <p:sp>
        <p:nvSpPr>
          <p:cNvPr id="208" name="Google Shape;208;g61bdd4b2ff_0_523"/>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 name="Google Shape;209;g61bdd4b2ff_0_523"/>
          <p:cNvPicPr preferRelativeResize="0"/>
          <p:nvPr/>
        </p:nvPicPr>
        <p:blipFill rotWithShape="1">
          <a:blip r:embed="rId4">
            <a:alphaModFix/>
          </a:blip>
          <a:srcRect/>
          <a:stretch/>
        </p:blipFill>
        <p:spPr>
          <a:xfrm>
            <a:off x="12849525" y="660574"/>
            <a:ext cx="1517650" cy="1517650"/>
          </a:xfrm>
          <a:prstGeom prst="rect">
            <a:avLst/>
          </a:prstGeom>
          <a:noFill/>
          <a:ln>
            <a:noFill/>
          </a:ln>
        </p:spPr>
      </p:pic>
      <p:sp>
        <p:nvSpPr>
          <p:cNvPr id="210" name="Google Shape;210;g61bdd4b2ff_0_523"/>
          <p:cNvSpPr txBox="1"/>
          <p:nvPr/>
        </p:nvSpPr>
        <p:spPr>
          <a:xfrm>
            <a:off x="857251" y="1068600"/>
            <a:ext cx="5427000" cy="700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Rakentavan keskustelun pelisäännöt</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1. Kuuntele </a:t>
            </a:r>
            <a:r>
              <a:rPr lang="fi-FI" sz="2400" b="0" i="0" u="none" strike="noStrike" cap="none">
                <a:solidFill>
                  <a:schemeClr val="dk1"/>
                </a:solidFill>
                <a:latin typeface="Gill Sans"/>
                <a:ea typeface="Gill Sans"/>
                <a:cs typeface="Gill Sans"/>
                <a:sym typeface="Gill Sans"/>
              </a:rPr>
              <a:t>toisia, älä keskeytä</a:t>
            </a: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2. Liity</a:t>
            </a:r>
            <a:r>
              <a:rPr lang="fi-FI" sz="2400" b="0" i="0" u="none" strike="noStrike" cap="none">
                <a:solidFill>
                  <a:schemeClr val="dk1"/>
                </a:solidFill>
                <a:latin typeface="Gill Sans"/>
                <a:ea typeface="Gill Sans"/>
                <a:cs typeface="Gill Sans"/>
                <a:sym typeface="Gill Sans"/>
              </a:rPr>
              <a:t> toisten puheeseen</a:t>
            </a: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3. Kerro </a:t>
            </a:r>
            <a:r>
              <a:rPr lang="fi-FI" sz="2400" b="0" i="0" u="none" strike="noStrike" cap="none">
                <a:solidFill>
                  <a:schemeClr val="dk1"/>
                </a:solidFill>
                <a:latin typeface="Gill Sans"/>
                <a:ea typeface="Gill Sans"/>
                <a:cs typeface="Gill Sans"/>
                <a:sym typeface="Gill Sans"/>
              </a:rPr>
              <a:t>omasta kokemuksesta.</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4. Kysy, </a:t>
            </a:r>
            <a:r>
              <a:rPr lang="fi-FI" sz="2400" b="0" i="0" u="none" strike="noStrike" cap="none">
                <a:solidFill>
                  <a:schemeClr val="dk1"/>
                </a:solidFill>
                <a:latin typeface="Gill Sans"/>
                <a:ea typeface="Gill Sans"/>
                <a:cs typeface="Gill Sans"/>
                <a:sym typeface="Gill Sans"/>
              </a:rPr>
              <a:t>jos et ihan ymmärrä</a:t>
            </a:r>
            <a:endParaRPr sz="2400" b="0" i="0" u="none" strike="noStrike" cap="none">
              <a:solidFill>
                <a:schemeClr val="dk1"/>
              </a:solidFill>
              <a:latin typeface="Gill Sans"/>
              <a:ea typeface="Gill Sans"/>
              <a:cs typeface="Gill Sans"/>
              <a:sym typeface="Gill Sans"/>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5. Ole läsnä</a:t>
            </a:r>
            <a:r>
              <a:rPr lang="fi-FI" sz="2400" b="0" i="0" u="none" strike="noStrike" cap="none">
                <a:solidFill>
                  <a:schemeClr val="dk1"/>
                </a:solidFill>
                <a:latin typeface="Gill Sans"/>
                <a:ea typeface="Gill Sans"/>
                <a:cs typeface="Gill Sans"/>
                <a:sym typeface="Gill Sans"/>
              </a:rPr>
              <a:t> ja </a:t>
            </a:r>
            <a:r>
              <a:rPr lang="fi-FI" sz="2400" b="1" i="0" u="none" strike="noStrike" cap="none">
                <a:solidFill>
                  <a:schemeClr val="dk1"/>
                </a:solidFill>
                <a:latin typeface="Gill Sans"/>
                <a:ea typeface="Gill Sans"/>
                <a:cs typeface="Gill Sans"/>
                <a:sym typeface="Gill Sans"/>
              </a:rPr>
              <a:t>kunnioita</a:t>
            </a:r>
            <a:r>
              <a:rPr lang="fi-FI" sz="2400" b="0" i="0" u="none" strike="noStrike" cap="none">
                <a:solidFill>
                  <a:schemeClr val="dk1"/>
                </a:solidFill>
                <a:latin typeface="Gill Sans"/>
                <a:ea typeface="Gill Sans"/>
                <a:cs typeface="Gill Sans"/>
                <a:sym typeface="Gill Sans"/>
              </a:rPr>
              <a:t> toisia sekä luottamuksen ilmapiiriä.</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76200" marR="0" lvl="0" indent="0" algn="l" rtl="0">
              <a:lnSpc>
                <a:spcPct val="100000"/>
              </a:lnSpc>
              <a:spcBef>
                <a:spcPts val="0"/>
              </a:spcBef>
              <a:spcAft>
                <a:spcPts val="0"/>
              </a:spcAft>
              <a:buClr>
                <a:srgbClr val="000000"/>
              </a:buClr>
              <a:buSzPts val="2400"/>
              <a:buFont typeface="Arial"/>
              <a:buNone/>
            </a:pPr>
            <a:r>
              <a:rPr lang="fi-FI" sz="2400" b="1" i="0" u="none" strike="noStrike" cap="none">
                <a:solidFill>
                  <a:schemeClr val="dk1"/>
                </a:solidFill>
                <a:latin typeface="Gill Sans"/>
                <a:ea typeface="Gill Sans"/>
                <a:cs typeface="Gill Sans"/>
                <a:sym typeface="Gill Sans"/>
              </a:rPr>
              <a:t>6. Pohdi rauhassa. </a:t>
            </a:r>
            <a:r>
              <a:rPr lang="fi-FI" sz="2400" b="0" i="0" u="none" strike="noStrike" cap="none">
                <a:solidFill>
                  <a:schemeClr val="dk1"/>
                </a:solidFill>
                <a:latin typeface="Gill Sans"/>
                <a:ea typeface="Gill Sans"/>
                <a:cs typeface="Gill Sans"/>
                <a:sym typeface="Gill Sans"/>
              </a:rPr>
              <a:t>Anna tilaa keskeneräisyydelle. </a:t>
            </a:r>
            <a:endParaRPr sz="2400" b="0" i="0" u="none" strike="noStrike" cap="none">
              <a:solidFill>
                <a:schemeClr val="dk1"/>
              </a:solidFill>
              <a:latin typeface="Gill Sans"/>
              <a:ea typeface="Gill Sans"/>
              <a:cs typeface="Gill Sans"/>
              <a:sym typeface="Gill Sans"/>
            </a:endParaRPr>
          </a:p>
        </p:txBody>
      </p:sp>
      <p:sp>
        <p:nvSpPr>
          <p:cNvPr id="211" name="Google Shape;211;g61bdd4b2ff_0_523"/>
          <p:cNvSpPr txBox="1"/>
          <p:nvPr/>
        </p:nvSpPr>
        <p:spPr>
          <a:xfrm>
            <a:off x="8123850" y="660575"/>
            <a:ext cx="6215400" cy="3798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fi-FI" sz="2400" b="1">
                <a:solidFill>
                  <a:schemeClr val="dk1"/>
                </a:solidFill>
                <a:latin typeface="Gill Sans"/>
                <a:ea typeface="Gill Sans"/>
                <a:cs typeface="Gill Sans"/>
                <a:sym typeface="Gill Sans"/>
              </a:rPr>
              <a:t>Keskustelussa käytetään </a:t>
            </a:r>
            <a:endParaRPr sz="2400" b="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400" b="1">
                <a:solidFill>
                  <a:schemeClr val="dk1"/>
                </a:solidFill>
                <a:latin typeface="Gill Sans"/>
                <a:ea typeface="Gill Sans"/>
                <a:cs typeface="Gill Sans"/>
                <a:sym typeface="Gill Sans"/>
              </a:rPr>
              <a:t>Rakentavan keskustelun </a:t>
            </a:r>
            <a:endParaRPr sz="2400" b="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400" b="1">
                <a:solidFill>
                  <a:schemeClr val="dk1"/>
                </a:solidFill>
                <a:latin typeface="Gill Sans"/>
                <a:ea typeface="Gill Sans"/>
                <a:cs typeface="Gill Sans"/>
                <a:sym typeface="Gill Sans"/>
              </a:rPr>
              <a:t>pelisääntöjä, </a:t>
            </a:r>
            <a:endParaRPr sz="2400" b="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400" b="1">
                <a:solidFill>
                  <a:schemeClr val="dk1"/>
                </a:solidFill>
                <a:latin typeface="Gill Sans"/>
                <a:ea typeface="Gill Sans"/>
                <a:cs typeface="Gill Sans"/>
                <a:sym typeface="Gill Sans"/>
              </a:rPr>
              <a:t>käydään ne nyt lyhyesti läpi…</a:t>
            </a:r>
            <a:endParaRPr lang="fi-FI" sz="2400">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400" i="1">
                <a:solidFill>
                  <a:schemeClr val="dk1"/>
                </a:solidFill>
                <a:latin typeface="Gill Sans"/>
                <a:ea typeface="Gill Sans"/>
                <a:cs typeface="Gill Sans"/>
                <a:sym typeface="Gill Sans"/>
              </a:rPr>
              <a:t>Voit näyttää tai lukea pelisäännöt ääneen. </a:t>
            </a:r>
            <a:r>
              <a:rPr lang="fi-FI" sz="2400" i="1">
                <a:solidFill>
                  <a:schemeClr val="dk1"/>
                </a:solidFill>
                <a:latin typeface="Gill Sans"/>
                <a:ea typeface="Gill Sans"/>
                <a:cs typeface="Gill Sans"/>
                <a:sym typeface="Gill Sans"/>
                <a:hlinkClick r:id="rId5"/>
              </a:rPr>
              <a:t>https://www.eratauko.fi/tyokalu/rakentavan-keskustelun-pelisaannot/</a:t>
            </a:r>
            <a:endParaRPr lang="fi-FI" sz="2400" i="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endParaRPr lang="fi-FI" sz="2400" i="1">
              <a:solidFill>
                <a:schemeClr val="dk1"/>
              </a:solidFill>
              <a:latin typeface="Gill Sans"/>
              <a:ea typeface="Gill Sans"/>
              <a:cs typeface="Gill Sans"/>
              <a:sym typeface="Gill Sans"/>
            </a:endParaRPr>
          </a:p>
          <a:p>
            <a:pPr marL="0" lvl="0" indent="0" algn="just" rtl="0">
              <a:spcBef>
                <a:spcPts val="0"/>
              </a:spcBef>
              <a:spcAft>
                <a:spcPts val="0"/>
              </a:spcAft>
              <a:buClr>
                <a:schemeClr val="dk1"/>
              </a:buClr>
              <a:buSzPts val="1100"/>
              <a:buFont typeface="Arial"/>
              <a:buNone/>
            </a:pPr>
            <a:r>
              <a:rPr lang="fi-FI" sz="2200" b="0" i="0" u="none" strike="noStrike" cap="none">
                <a:solidFill>
                  <a:srgbClr val="FF0000"/>
                </a:solidFill>
                <a:latin typeface="Gill Sans"/>
                <a:ea typeface="Gill Sans"/>
                <a:cs typeface="Gill Sans"/>
                <a:sym typeface="Gill Sans"/>
              </a:rPr>
              <a:t>Kuunnellaan toisiamme. </a:t>
            </a:r>
            <a:endParaRPr lang="fi-FI" sz="2200">
              <a:solidFill>
                <a:srgbClr val="FF0000"/>
              </a:solidFill>
              <a:latin typeface="Gill Sans"/>
              <a:ea typeface="Gill Sans"/>
              <a:cs typeface="Gill Sans"/>
              <a:sym typeface="Gill Sans"/>
            </a:endParaRPr>
          </a:p>
          <a:p>
            <a:pPr algn="just">
              <a:buSzPts val="2400"/>
            </a:pPr>
            <a:r>
              <a:rPr lang="fi-FI" sz="2200" i="1">
                <a:solidFill>
                  <a:schemeClr val="tx1"/>
                </a:solidFill>
                <a:latin typeface="Gill Sans"/>
                <a:ea typeface="Gill Sans"/>
                <a:cs typeface="Gill Sans"/>
                <a:sym typeface="Gill Sans"/>
              </a:rPr>
              <a:t>Jos olette etänä, sano näin:</a:t>
            </a:r>
            <a:r>
              <a:rPr lang="fi-FI" sz="2200">
                <a:solidFill>
                  <a:srgbClr val="FF0000"/>
                </a:solidFill>
                <a:latin typeface="Gill Sans"/>
                <a:ea typeface="Gill Sans"/>
                <a:cs typeface="Gill Sans"/>
                <a:sym typeface="Gill Sans"/>
              </a:rPr>
              <a:t> Voitte </a:t>
            </a:r>
            <a:r>
              <a:rPr lang="fi-FI" sz="2200" b="0" i="0" u="none" strike="noStrike" cap="none">
                <a:solidFill>
                  <a:srgbClr val="FF0000"/>
                </a:solidFill>
                <a:latin typeface="Gill Sans"/>
                <a:ea typeface="Gill Sans"/>
                <a:cs typeface="Gill Sans"/>
                <a:sym typeface="Gill Sans"/>
              </a:rPr>
              <a:t>pitää mikin kiinni ja avata sen, kun itsellämme on puheenvuoro. </a:t>
            </a:r>
            <a:endParaRPr lang="fi-FI" sz="2200">
              <a:solidFill>
                <a:srgbClr val="FF0000"/>
              </a:solidFill>
              <a:latin typeface="Gill Sans"/>
              <a:ea typeface="Gill Sans"/>
              <a:cs typeface="Gill Sans"/>
              <a:sym typeface="Gill Sans"/>
            </a:endParaRPr>
          </a:p>
          <a:p>
            <a:pPr algn="just">
              <a:buSzPts val="2400"/>
            </a:pPr>
            <a:r>
              <a:rPr lang="fi-FI" sz="2200">
                <a:solidFill>
                  <a:srgbClr val="FF0000"/>
                </a:solidFill>
                <a:latin typeface="Gill Sans"/>
                <a:ea typeface="Gill Sans"/>
                <a:cs typeface="Gill Sans"/>
                <a:sym typeface="Gill Sans"/>
              </a:rPr>
              <a:t>Jaan</a:t>
            </a:r>
            <a:r>
              <a:rPr lang="fi-FI" sz="2200" b="0" i="0" u="none" strike="noStrike" cap="none">
                <a:solidFill>
                  <a:srgbClr val="FF0000"/>
                </a:solidFill>
                <a:latin typeface="Gill Sans"/>
                <a:ea typeface="Gill Sans"/>
                <a:cs typeface="Gill Sans"/>
                <a:sym typeface="Gill Sans"/>
              </a:rPr>
              <a:t> keskustelun aikana</a:t>
            </a:r>
            <a:r>
              <a:rPr lang="fi-FI" sz="2200">
                <a:solidFill>
                  <a:srgbClr val="FF0000"/>
                </a:solidFill>
                <a:latin typeface="Gill Sans"/>
                <a:ea typeface="Gill Sans"/>
                <a:cs typeface="Gill Sans"/>
                <a:sym typeface="Gill Sans"/>
              </a:rPr>
              <a:t> </a:t>
            </a:r>
            <a:r>
              <a:rPr lang="fi-FI" sz="2200" b="0" i="0" u="none" strike="noStrike" cap="none">
                <a:solidFill>
                  <a:srgbClr val="FF0000"/>
                </a:solidFill>
                <a:latin typeface="Gill Sans"/>
                <a:ea typeface="Gill Sans"/>
                <a:cs typeface="Gill Sans"/>
                <a:sym typeface="Gill Sans"/>
              </a:rPr>
              <a:t> tarvittaessa puheenvuoroja</a:t>
            </a:r>
            <a:r>
              <a:rPr lang="fi-FI" sz="2200">
                <a:solidFill>
                  <a:srgbClr val="FF0000"/>
                </a:solidFill>
                <a:latin typeface="Gill Sans"/>
                <a:ea typeface="Gill Sans"/>
                <a:cs typeface="Gill Sans"/>
                <a:sym typeface="Gill Sans"/>
              </a:rPr>
              <a:t>.</a:t>
            </a:r>
            <a:endParaRPr sz="2200" b="0" i="0" u="none" strike="noStrike" cap="none">
              <a:solidFill>
                <a:srgbClr val="FF0000"/>
              </a:solidFill>
              <a:latin typeface="Gill Sans"/>
              <a:ea typeface="Gill Sans"/>
              <a:cs typeface="Gill Sans"/>
            </a:endParaRPr>
          </a:p>
          <a:p>
            <a:pPr algn="just">
              <a:buSzPts val="2400"/>
            </a:pPr>
            <a:r>
              <a:rPr lang="fi-FI" sz="2200" b="0" i="0" u="none" strike="noStrike" cap="none">
                <a:solidFill>
                  <a:srgbClr val="FF0000"/>
                </a:solidFill>
                <a:latin typeface="Gill Sans"/>
                <a:ea typeface="Gill Sans"/>
                <a:cs typeface="Gill Sans"/>
                <a:sym typeface="Gill Sans"/>
              </a:rPr>
              <a:t>Voit pyytää puheenvuoroa </a:t>
            </a:r>
            <a:r>
              <a:rPr lang="fi-FI" sz="2200">
                <a:solidFill>
                  <a:srgbClr val="FF0000"/>
                </a:solidFill>
                <a:latin typeface="Gill Sans"/>
                <a:ea typeface="Gill Sans"/>
                <a:cs typeface="Gill Sans"/>
                <a:sym typeface="Gill Sans"/>
              </a:rPr>
              <a:t>viittaamalla tai laittamalla</a:t>
            </a:r>
            <a:r>
              <a:rPr lang="fi-FI" sz="2200" b="0" i="0" u="none" strike="noStrike" cap="none">
                <a:solidFill>
                  <a:srgbClr val="FF0000"/>
                </a:solidFill>
                <a:latin typeface="Gill Sans"/>
                <a:ea typeface="Gill Sans"/>
                <a:cs typeface="Gill Sans"/>
                <a:sym typeface="Gill Sans"/>
              </a:rPr>
              <a:t> </a:t>
            </a:r>
            <a:r>
              <a:rPr lang="fi-FI" sz="2200" b="0" i="0" u="none" strike="noStrike" cap="none" err="1">
                <a:solidFill>
                  <a:srgbClr val="FF0000"/>
                </a:solidFill>
                <a:latin typeface="Gill Sans"/>
                <a:ea typeface="Gill Sans"/>
                <a:cs typeface="Gill Sans"/>
                <a:sym typeface="Gill Sans"/>
              </a:rPr>
              <a:t>chatissa</a:t>
            </a:r>
            <a:r>
              <a:rPr lang="fi-FI" sz="2200" b="0" i="0" u="none" strike="noStrike" cap="none">
                <a:solidFill>
                  <a:srgbClr val="FF0000"/>
                </a:solidFill>
                <a:latin typeface="Gill Sans"/>
                <a:ea typeface="Gill Sans"/>
                <a:cs typeface="Gill Sans"/>
                <a:sym typeface="Gill Sans"/>
              </a:rPr>
              <a:t> viestin.</a:t>
            </a:r>
            <a:endParaRPr sz="2200" b="0" i="0" u="none" strike="noStrike" cap="none">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200">
              <a:solidFill>
                <a:srgbClr val="FF0000"/>
              </a:solidFill>
              <a:latin typeface="Gill Sans"/>
              <a:ea typeface="Gill Sans"/>
              <a:cs typeface="Gill Sans"/>
              <a:sym typeface="Gill Sans"/>
            </a:endParaRPr>
          </a:p>
          <a:p>
            <a:pPr algn="just">
              <a:buClr>
                <a:schemeClr val="dk1"/>
              </a:buClr>
              <a:buSzPts val="2400"/>
            </a:pPr>
            <a:r>
              <a:rPr lang="fi-FI" sz="2200" i="1">
                <a:solidFill>
                  <a:schemeClr val="tx1"/>
                </a:solidFill>
                <a:latin typeface="Gill Sans"/>
                <a:ea typeface="Gill Sans"/>
                <a:cs typeface="Gill Sans"/>
                <a:sym typeface="Gill Sans"/>
              </a:rPr>
              <a:t>Jos olette kasvokkain, sano näin:</a:t>
            </a:r>
            <a:r>
              <a:rPr lang="fi-FI" sz="2200">
                <a:solidFill>
                  <a:srgbClr val="FF0000"/>
                </a:solidFill>
                <a:latin typeface="Gill Sans"/>
                <a:ea typeface="Gill Sans"/>
                <a:cs typeface="Gill Sans"/>
                <a:sym typeface="Gill Sans"/>
              </a:rPr>
              <a:t> Jaamme omia kokemuksiamme tästä aiheesta, tarkoitus ei ole puhua asioista yleisellä tasolla tai arvioida onnistumisia/epäonnistumisia. Voit pyytää puheenvuoroa viittaamalla.</a:t>
            </a:r>
            <a:endParaRPr sz="2200">
              <a:solidFill>
                <a:srgbClr val="FF0000"/>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endParaRPr sz="2200">
              <a:solidFill>
                <a:srgbClr val="FF0000"/>
              </a:solidFill>
              <a:latin typeface="Gill Sans"/>
              <a:ea typeface="Gill Sans"/>
              <a:cs typeface="Gill Sans"/>
              <a:sym typeface="Gill Sans"/>
            </a:endParaRPr>
          </a:p>
          <a:p>
            <a:pPr marL="0" lvl="0" indent="0" algn="just" rtl="0">
              <a:spcBef>
                <a:spcPts val="0"/>
              </a:spcBef>
              <a:spcAft>
                <a:spcPts val="0"/>
              </a:spcAft>
              <a:buClr>
                <a:schemeClr val="dk1"/>
              </a:buClr>
              <a:buSzPts val="2400"/>
              <a:buFont typeface="Arial"/>
              <a:buNone/>
            </a:pPr>
            <a:r>
              <a:rPr lang="fi-FI" sz="2200">
                <a:solidFill>
                  <a:srgbClr val="FF0000"/>
                </a:solidFill>
                <a:latin typeface="Gill Sans"/>
                <a:ea typeface="Gill Sans"/>
                <a:cs typeface="Gill Sans"/>
                <a:sym typeface="Gill Sans"/>
              </a:rPr>
              <a:t>Voit jatkaa toisen kokemuksesta ja kertoa, miten oma kokemuksesi on samanlainen tai erilainen.</a:t>
            </a:r>
            <a:endParaRPr sz="2200">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200" b="0" i="0" u="none" strike="noStrike" cap="none">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200" b="0" i="0" u="none" strike="noStrike" cap="none">
                <a:solidFill>
                  <a:srgbClr val="FF0000"/>
                </a:solidFill>
                <a:latin typeface="Gill Sans"/>
                <a:ea typeface="Gill Sans"/>
                <a:cs typeface="Gill Sans"/>
                <a:sym typeface="Gill Sans"/>
              </a:rPr>
              <a:t>Ei katsota keskustelun aikana toista näyttöä tai somejuttuja, keskitytään tähän hetkeen. Pidetään keskustelu luottamuksellisena.</a:t>
            </a:r>
            <a:endParaRPr sz="2200" b="1" i="0" u="none" strike="noStrike" cap="none">
              <a:solidFill>
                <a:srgbClr val="FF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2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200" b="1" i="0" u="none" strike="noStrike" cap="none">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1bdd4b2ff_0_109"/>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g61bdd4b2ff_0_109"/>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19" name="Google Shape;219;g61bdd4b2ff_0_109"/>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20" name="Google Shape;220;g61bdd4b2ff_0_109"/>
          <p:cNvSpPr txBox="1"/>
          <p:nvPr/>
        </p:nvSpPr>
        <p:spPr>
          <a:xfrm>
            <a:off x="857250" y="1534175"/>
            <a:ext cx="5939400" cy="72147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fi-FI" sz="2400">
                <a:solidFill>
                  <a:srgbClr val="FF0000"/>
                </a:solidFill>
                <a:latin typeface="Gill Sans"/>
                <a:ea typeface="Gill Sans"/>
                <a:cs typeface="Gill Sans"/>
                <a:sym typeface="Gill Sans"/>
              </a:rPr>
              <a:t>Annikan alustusvideo</a:t>
            </a:r>
            <a:endParaRPr lang="fi-FI" sz="2400">
              <a:solidFill>
                <a:srgbClr val="FF0000"/>
              </a:solidFill>
              <a:latin typeface="Gill Sans"/>
              <a:ea typeface="Gill Sans"/>
              <a:cs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i="0" u="none" strike="noStrike" cap="none">
                <a:solidFill>
                  <a:schemeClr val="dk1"/>
                </a:solidFill>
                <a:latin typeface="Gill Sans"/>
                <a:ea typeface="Gill Sans"/>
                <a:cs typeface="Gill Sans"/>
                <a:sym typeface="Gill Sans"/>
              </a:rPr>
              <a:t> </a:t>
            </a:r>
            <a:r>
              <a:rPr lang="fi-FI" sz="2400">
                <a:solidFill>
                  <a:schemeClr val="dk1"/>
                </a:solidFill>
                <a:latin typeface="Gill Sans"/>
                <a:ea typeface="Gill Sans"/>
                <a:cs typeface="Gill Sans"/>
                <a:sym typeface="Gill Sans"/>
              </a:rPr>
              <a:t>5 			Aloitus ja pelisäännöt</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b="1">
                <a:solidFill>
                  <a:schemeClr val="dk1"/>
                </a:solidFill>
                <a:latin typeface="Gill Sans"/>
                <a:ea typeface="Gill Sans"/>
                <a:cs typeface="Gill Sans"/>
                <a:sym typeface="Gill Sans"/>
              </a:rPr>
              <a:t> 2 			Alustus</a:t>
            </a:r>
            <a:endParaRPr sz="24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Oma pohdinta kokemuksista</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60			Avataan yhteinen keskustelu</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3 			Oivallusten kirjoittaminen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10			Oivallusten kertominen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r>
              <a:rPr lang="fi-FI" sz="2400">
                <a:solidFill>
                  <a:schemeClr val="dk1"/>
                </a:solidFill>
                <a:latin typeface="Gill Sans"/>
                <a:ea typeface="Gill Sans"/>
                <a:cs typeface="Gill Sans"/>
                <a:sym typeface="Gill Sans"/>
              </a:rPr>
              <a:t> 5			Kiitos ja lopetus</a:t>
            </a: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 name="Google Shape;221;g61bdd4b2ff_0_109"/>
          <p:cNvSpPr txBox="1"/>
          <p:nvPr/>
        </p:nvSpPr>
        <p:spPr>
          <a:xfrm>
            <a:off x="8245500" y="1122000"/>
            <a:ext cx="5814000" cy="881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fi-FI" sz="2400" b="1" i="0" u="none" strike="noStrike" cap="none">
                <a:solidFill>
                  <a:srgbClr val="000000"/>
                </a:solidFill>
                <a:latin typeface="Gill Sans"/>
                <a:ea typeface="Gill Sans"/>
                <a:cs typeface="Gill Sans"/>
                <a:sym typeface="Gill Sans"/>
              </a:rPr>
              <a:t>Alustus</a:t>
            </a:r>
            <a:endParaRPr lang="fi-FI"/>
          </a:p>
          <a:p>
            <a:pPr marL="0" marR="0" lvl="0" indent="0" algn="l" rtl="0">
              <a:lnSpc>
                <a:spcPct val="100000"/>
              </a:lnSpc>
              <a:spcBef>
                <a:spcPts val="0"/>
              </a:spcBef>
              <a:spcAft>
                <a:spcPts val="0"/>
              </a:spcAft>
              <a:buClr>
                <a:schemeClr val="dk1"/>
              </a:buClr>
              <a:buSzPts val="1100"/>
              <a:buFont typeface="Arial"/>
              <a:buNone/>
            </a:pPr>
            <a:endParaRPr lang="fi-FI"/>
          </a:p>
          <a:p>
            <a:pPr>
              <a:buClr>
                <a:schemeClr val="dk1"/>
              </a:buClr>
              <a:buSzPts val="1100"/>
            </a:pPr>
            <a:r>
              <a:rPr lang="fi-FI" sz="2000" i="1">
                <a:solidFill>
                  <a:schemeClr val="tx1"/>
                </a:solidFill>
                <a:latin typeface="Gill Sans"/>
                <a:ea typeface="Gill Sans"/>
                <a:cs typeface="Gill Sans"/>
                <a:sym typeface="Gill Sans"/>
              </a:rPr>
              <a:t>Voit muokata tai lyhentää alustusta.</a:t>
            </a:r>
          </a:p>
          <a:p>
            <a:pPr>
              <a:buClr>
                <a:schemeClr val="dk1"/>
              </a:buClr>
              <a:buSzPts val="1100"/>
            </a:pPr>
            <a:r>
              <a:rPr lang="fi-FI" sz="2000">
                <a:solidFill>
                  <a:schemeClr val="tx1"/>
                </a:solidFill>
                <a:latin typeface="Gill Sans"/>
                <a:ea typeface="Gill Sans"/>
                <a:cs typeface="Gill Sans"/>
                <a:sym typeface="Gill Sans"/>
              </a:rPr>
              <a:t>Kestävä kehitys tarkoittaa, että ympäristö, ihminen ja talous otetaan tasavertaisesti huomioon päätöksenteossa, jotta nykyisillä ja tulevilla sukupolvilla säilyisi hyvän elämän edellytykset. </a:t>
            </a:r>
            <a:endParaRPr lang="fi-FI" sz="2000">
              <a:solidFill>
                <a:schemeClr val="tx1"/>
              </a:solidFill>
              <a:latin typeface="Gill Sans"/>
              <a:ea typeface="Gill Sans"/>
              <a:cs typeface="Gill Sans"/>
            </a:endParaRPr>
          </a:p>
          <a:p>
            <a:pPr>
              <a:buSzPts val="1100"/>
            </a:pPr>
            <a:endParaRPr lang="fi-FI" sz="2000">
              <a:solidFill>
                <a:schemeClr val="tx1"/>
              </a:solidFill>
              <a:latin typeface="Gill Sans"/>
              <a:ea typeface="Gill Sans"/>
              <a:cs typeface="Gill Sans"/>
            </a:endParaRPr>
          </a:p>
          <a:p>
            <a:pPr>
              <a:buSzPts val="1100"/>
            </a:pPr>
            <a:r>
              <a:rPr lang="fi-FI" sz="2000">
                <a:solidFill>
                  <a:schemeClr val="tx1"/>
                </a:solidFill>
                <a:latin typeface="Gill Sans"/>
                <a:ea typeface="Gill Sans"/>
                <a:cs typeface="Gill Sans"/>
              </a:rPr>
              <a:t>Kestävän kehityksen mukainen päätöksenteko omassa arjessa, yrityksissä ja politiikassa on tasapainoilua. Joskus ympäristön huomioiminen ja taloudellinen kestävyys ovat ristiriidassa, ainakin lyhyellä aikavälillä. </a:t>
            </a:r>
            <a:endParaRPr lang="fi-FI">
              <a:solidFill>
                <a:schemeClr val="tx1"/>
              </a:solidFill>
            </a:endParaRPr>
          </a:p>
          <a:p>
            <a:pPr>
              <a:buSzPts val="1100"/>
            </a:pPr>
            <a:endParaRPr lang="fi-FI"/>
          </a:p>
          <a:p>
            <a:pPr>
              <a:buSzPts val="1100"/>
            </a:pPr>
            <a:r>
              <a:rPr lang="fi-FI" sz="2000">
                <a:solidFill>
                  <a:schemeClr val="tx1"/>
                </a:solidFill>
                <a:latin typeface="Gill Sans"/>
                <a:ea typeface="Gill Sans"/>
                <a:cs typeface="Gill Sans"/>
              </a:rPr>
              <a:t>Toisaalta monessa tapauksessa luonnon kantokyvyn huomioiva toiminta osoittautuu myös taloudellisesti järkeväksi. Kuluttajat ja sijoittajat haluavat yhä enemmän tehdä ympäristön kannalta vastuullisia valintoja ja vastuullisuus on monelle yritykselle kilpailuetu.  </a:t>
            </a:r>
            <a:endParaRPr lang="fi-FI">
              <a:solidFill>
                <a:schemeClr val="tx1"/>
              </a:solidFill>
            </a:endParaRPr>
          </a:p>
          <a:p>
            <a:pPr>
              <a:buSzPts val="1100"/>
            </a:pPr>
            <a:endParaRPr lang="fi-FI"/>
          </a:p>
          <a:p>
            <a:pPr>
              <a:buSzPts val="1100"/>
            </a:pPr>
            <a:r>
              <a:rPr lang="fi-FI" sz="2000">
                <a:solidFill>
                  <a:schemeClr val="tx1"/>
                </a:solidFill>
                <a:latin typeface="Gill Sans"/>
                <a:ea typeface="Gill Sans"/>
                <a:cs typeface="Gill Sans"/>
              </a:rPr>
              <a:t>Kestävä kehitys vaatii, että päätöksiä tehdään pitkällä tähtäimellä. Yksilöiden, yritysten ja yksittäisten valtioiden voi olla vaikea toimia ekologisesti kestävästi, jos toimintaympäristö ei kannusta siihen. Siksi on tärkeää pohtia, miten voitaisiin parantaa edellytyksiä ekologisesti ja taloudellisesti kestävälle toiminnalle. </a:t>
            </a:r>
          </a:p>
          <a:p>
            <a:pPr>
              <a:buSzPts val="1100"/>
            </a:pPr>
            <a:r>
              <a:rPr lang="fi-FI" sz="2000">
                <a:solidFill>
                  <a:schemeClr val="tx1"/>
                </a:solidFill>
                <a:latin typeface="Gill Sans"/>
                <a:ea typeface="Gill Sans"/>
              </a:rPr>
              <a:t>Nyt katsomme videon aiheesta. </a:t>
            </a:r>
          </a:p>
          <a:p>
            <a:pPr marL="0" marR="0" lvl="0" indent="0" algn="l" rtl="0">
              <a:lnSpc>
                <a:spcPct val="100000"/>
              </a:lnSpc>
              <a:spcBef>
                <a:spcPts val="0"/>
              </a:spcBef>
              <a:spcAft>
                <a:spcPts val="0"/>
              </a:spcAft>
              <a:buClr>
                <a:schemeClr val="dk1"/>
              </a:buClr>
              <a:buSzPts val="1100"/>
              <a:buFont typeface="Arial"/>
              <a:buNone/>
            </a:pPr>
            <a:r>
              <a:rPr lang="fi-FI" sz="1800" b="0" i="0" u="none" strike="noStrike" cap="none">
                <a:solidFill>
                  <a:schemeClr val="dk1"/>
                </a:solidFill>
                <a:latin typeface="Gill Sans"/>
                <a:ea typeface="Gill Sans"/>
                <a:cs typeface="Gill Sans"/>
                <a:sym typeface="Gill Sans"/>
              </a:rPr>
              <a:t>			</a:t>
            </a:r>
            <a:r>
              <a:rPr lang="fi-FI" sz="2400" b="1" i="0" u="none" strike="noStrike" cap="none">
                <a:solidFill>
                  <a:schemeClr val="dk1"/>
                </a:solidFill>
                <a:latin typeface="Gill Sans"/>
                <a:ea typeface="Gill Sans"/>
                <a:cs typeface="Gill Sans"/>
                <a:sym typeface="Gill Sans"/>
              </a:rPr>
              <a:t>					</a:t>
            </a:r>
            <a:r>
              <a:rPr lang="fi-FI" sz="1400" b="0" i="0" u="none" strike="noStrike" cap="none">
                <a:solidFill>
                  <a:srgbClr val="000000"/>
                </a:solidFill>
                <a:latin typeface="Arial"/>
                <a:ea typeface="Arial"/>
                <a:cs typeface="Arial"/>
                <a:sym typeface="Arial"/>
              </a:rPr>
              <a:t>1		</a:t>
            </a:r>
            <a:r>
              <a:rPr lang="fi-FI" sz="2400" b="1" i="0" u="none" strike="noStrike" cap="none">
                <a:solidFill>
                  <a:schemeClr val="dk1"/>
                </a:solidFill>
                <a:latin typeface="Gill Sans"/>
                <a:ea typeface="Gill Sans"/>
                <a:cs typeface="Gill Sans"/>
                <a:sym typeface="Gill Sans"/>
              </a:rPr>
              <a:t>2 min</a:t>
            </a:r>
            <a:endParaRPr lang="fi-FI" sz="2400" b="1" i="0" u="none" strike="noStrike" cap="none">
              <a:solidFill>
                <a:schemeClr val="dk1"/>
              </a:solidFill>
              <a:latin typeface="Gill Sans"/>
              <a:ea typeface="Gill Sans"/>
              <a:cs typeface="Gill Sans"/>
            </a:endParaRPr>
          </a:p>
          <a:p>
            <a:pPr marL="0" marR="0" lvl="0" indent="0" algn="just" rtl="0">
              <a:lnSpc>
                <a:spcPct val="100000"/>
              </a:lnSpc>
              <a:spcBef>
                <a:spcPts val="0"/>
              </a:spcBef>
              <a:spcAft>
                <a:spcPts val="0"/>
              </a:spcAft>
              <a:buClr>
                <a:schemeClr val="dk1"/>
              </a:buClr>
              <a:buSzPts val="1100"/>
              <a:buFont typeface="Arial"/>
              <a:buNone/>
            </a:pPr>
            <a:endParaRPr lang="fi-FI" sz="2400" b="1" i="0" u="none" strike="noStrike" cap="none">
              <a:solidFill>
                <a:schemeClr val="dk1"/>
              </a:solidFill>
              <a:latin typeface="Gill Sans"/>
              <a:ea typeface="Gill Sans"/>
              <a:cs typeface="Gill Sans"/>
            </a:endParaRPr>
          </a:p>
          <a:p>
            <a:pPr marL="0" marR="0" lvl="0" indent="0" algn="l" rtl="0">
              <a:lnSpc>
                <a:spcPct val="100000"/>
              </a:lnSpc>
              <a:spcBef>
                <a:spcPts val="0"/>
              </a:spcBef>
              <a:spcAft>
                <a:spcPts val="0"/>
              </a:spcAft>
              <a:buClr>
                <a:schemeClr val="dk1"/>
              </a:buClr>
              <a:buSzPts val="1100"/>
              <a:buFont typeface="Arial"/>
              <a:buNone/>
            </a:pPr>
            <a:endParaRPr lang="fi-FI" sz="2400" b="1" i="0" u="none" strike="noStrike" cap="none">
              <a:solidFill>
                <a:schemeClr val="dk1"/>
              </a:solidFill>
              <a:latin typeface="Gill Sans"/>
              <a:ea typeface="Gill Sans"/>
              <a:cs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61bdd4b2ff_0_204"/>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g61bdd4b2ff_0_204"/>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29" name="Google Shape;229;g61bdd4b2ff_0_204"/>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30" name="Google Shape;230;g61bdd4b2ff_0_204"/>
          <p:cNvSpPr txBox="1"/>
          <p:nvPr/>
        </p:nvSpPr>
        <p:spPr>
          <a:xfrm>
            <a:off x="758525" y="1556525"/>
            <a:ext cx="6171300" cy="7443000"/>
          </a:xfrm>
          <a:prstGeom prst="rect">
            <a:avLst/>
          </a:prstGeom>
          <a:noFill/>
          <a:ln>
            <a:noFill/>
          </a:ln>
        </p:spPr>
        <p:txBody>
          <a:bodyPr spcFirstLastPara="1" wrap="square" lIns="91425" tIns="91425" rIns="91425" bIns="91425" anchor="t" anchorCtr="0">
            <a:noAutofit/>
          </a:bodyPr>
          <a:lstStyle/>
          <a:p>
            <a:r>
              <a:rPr lang="fi-FI" sz="2400">
                <a:latin typeface="Gill Sans"/>
              </a:rPr>
              <a:t>Voiko luonnon kantokyvyn rajoissa toimiminen olla taloudellisesti kannattavaa? Miten sovitetaan yhteen taloudellinen ja ekologinen kestävyys sekä lyhyellä että pidemmällä aikajänteellä? </a:t>
            </a:r>
            <a:endParaRPr lang="fi-FI"/>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b="1">
                <a:solidFill>
                  <a:schemeClr val="dk1"/>
                </a:solidFill>
                <a:latin typeface="Gill Sans"/>
                <a:ea typeface="Gill Sans"/>
                <a:cs typeface="Gill Sans"/>
                <a:sym typeface="Gill Sans"/>
              </a:rPr>
              <a:t> </a:t>
            </a:r>
            <a:r>
              <a:rPr lang="fi-FI" sz="2400">
                <a:solidFill>
                  <a:schemeClr val="dk1"/>
                </a:solidFill>
                <a:latin typeface="Gill Sans"/>
                <a:ea typeface="Gill Sans"/>
                <a:cs typeface="Gill Sans"/>
                <a:sym typeface="Gill Sans"/>
              </a:rPr>
              <a:t>5 			Aloitus ja pelisäännöt</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2 			Alustus</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b="1">
                <a:solidFill>
                  <a:schemeClr val="dk1"/>
                </a:solidFill>
                <a:latin typeface="Gill Sans"/>
                <a:ea typeface="Gill Sans"/>
                <a:cs typeface="Gill Sans"/>
                <a:sym typeface="Gill Sans"/>
              </a:rPr>
              <a:t> 5 			Oma pohdinta kokemuksista</a:t>
            </a:r>
            <a:endParaRPr sz="24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60			Avataan yhteinen keskustelu</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3 			Oivallusten kirjoittaminen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10			Oivallusten kertominen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r>
              <a:rPr lang="fi-FI" sz="2400">
                <a:solidFill>
                  <a:schemeClr val="dk1"/>
                </a:solidFill>
                <a:latin typeface="Gill Sans"/>
                <a:ea typeface="Gill Sans"/>
                <a:cs typeface="Gill Sans"/>
                <a:sym typeface="Gill Sans"/>
              </a:rPr>
              <a:t> 5			Kiitos ja lopetus</a:t>
            </a: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p:txBody>
      </p:sp>
      <p:sp>
        <p:nvSpPr>
          <p:cNvPr id="231" name="Google Shape;231;g61bdd4b2ff_0_204"/>
          <p:cNvSpPr txBox="1"/>
          <p:nvPr/>
        </p:nvSpPr>
        <p:spPr>
          <a:xfrm>
            <a:off x="8309400" y="1556525"/>
            <a:ext cx="5844300" cy="865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2400" b="1">
                <a:latin typeface="Gill Sans"/>
                <a:ea typeface="Gill Sans"/>
                <a:cs typeface="Gill Sans"/>
                <a:sym typeface="Gill Sans"/>
              </a:rPr>
              <a:t>Oma pohdinta kokemuksista</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dirty="0">
              <a:solidFill>
                <a:schemeClr val="tx1"/>
              </a:solidFill>
              <a:latin typeface="Gill Sans"/>
              <a:ea typeface="Gill Sans"/>
              <a:cs typeface="Gill Sans"/>
            </a:endParaRPr>
          </a:p>
          <a:p>
            <a:pPr algn="just">
              <a:buClr>
                <a:schemeClr val="dk1"/>
              </a:buClr>
              <a:buSzPts val="1100"/>
            </a:pPr>
            <a:r>
              <a:rPr lang="fi-FI" sz="2400" b="0" i="0" u="none" strike="noStrike" cap="none">
                <a:solidFill>
                  <a:schemeClr val="tx1"/>
                </a:solidFill>
                <a:latin typeface="Gill Sans"/>
                <a:ea typeface="Gill Sans"/>
                <a:cs typeface="Gill Sans"/>
                <a:sym typeface="Gill Sans"/>
              </a:rPr>
              <a:t>Tähän kaksi keskusteluun virittävää, lyhyttä kysymystä.</a:t>
            </a:r>
            <a:r>
              <a:rPr lang="fi-FI" sz="2400">
                <a:solidFill>
                  <a:schemeClr val="tx1"/>
                </a:solidFill>
                <a:latin typeface="Gill Sans"/>
                <a:ea typeface="Gill Sans"/>
                <a:cs typeface="Gill Sans"/>
                <a:sym typeface="Gill Sans"/>
              </a:rPr>
              <a:t> </a:t>
            </a:r>
            <a:endParaRPr lang="fi-FI" sz="2400" dirty="0">
              <a:solidFill>
                <a:schemeClr val="tx1"/>
              </a:solidFill>
              <a:latin typeface="Gill Sans"/>
              <a:ea typeface="Gill Sans"/>
              <a:cs typeface="Gill Sans"/>
            </a:endParaRPr>
          </a:p>
          <a:p>
            <a:pPr algn="just">
              <a:buSzPts val="1100"/>
            </a:pPr>
            <a:endParaRPr lang="fi-FI" sz="2400" b="0" i="0" u="none" strike="noStrike" cap="none" dirty="0">
              <a:solidFill>
                <a:schemeClr val="tx1"/>
              </a:solidFill>
              <a:latin typeface="Gill Sans"/>
              <a:ea typeface="Gill Sans"/>
              <a:cs typeface="Gill Sans"/>
            </a:endParaRPr>
          </a:p>
          <a:p>
            <a:pPr marL="457200" indent="-381000" algn="just">
              <a:buClr>
                <a:srgbClr val="FF0000"/>
              </a:buClr>
              <a:buSzPts val="2400"/>
              <a:buFont typeface="Gill Sans"/>
              <a:buChar char="➔"/>
            </a:pPr>
            <a:r>
              <a:rPr lang="fi-FI" sz="2400">
                <a:solidFill>
                  <a:schemeClr val="tx1"/>
                </a:solidFill>
                <a:latin typeface="Gill Sans"/>
                <a:ea typeface="Gill Sans"/>
                <a:cs typeface="Gill Sans"/>
                <a:sym typeface="Gill Sans"/>
              </a:rPr>
              <a:t>Muistatko omasta arjestasi päätöksentekotilannetta, jossa ekologiset ja taloudelliset näkökulmat ovat olleet ristiriidassa? </a:t>
            </a:r>
            <a:endParaRPr lang="fi-FI" sz="2400" dirty="0">
              <a:solidFill>
                <a:schemeClr val="tx1"/>
              </a:solidFill>
              <a:latin typeface="Gill Sans"/>
              <a:ea typeface="Gill Sans"/>
              <a:cs typeface="Gill Sans"/>
            </a:endParaRPr>
          </a:p>
          <a:p>
            <a:pPr marL="76200" lvl="0" algn="just">
              <a:buClr>
                <a:srgbClr val="FF0000"/>
              </a:buClr>
              <a:buSzPts val="2400"/>
            </a:pPr>
            <a:endParaRPr lang="fi-FI" sz="2400" dirty="0">
              <a:solidFill>
                <a:schemeClr val="tx1"/>
              </a:solidFill>
              <a:latin typeface="Gill Sans"/>
              <a:ea typeface="Gill Sans"/>
              <a:cs typeface="Gill Sans"/>
            </a:endParaRPr>
          </a:p>
          <a:p>
            <a:pPr marL="457200" indent="-381000" algn="just">
              <a:buClr>
                <a:srgbClr val="FF0000"/>
              </a:buClr>
              <a:buSzPts val="2400"/>
              <a:buFont typeface="Gill Sans"/>
              <a:buChar char="➔"/>
            </a:pPr>
            <a:r>
              <a:rPr lang="fi-FI" sz="2400">
                <a:solidFill>
                  <a:schemeClr val="tx1"/>
                </a:solidFill>
                <a:latin typeface="Gill Sans"/>
                <a:ea typeface="Gill Sans"/>
                <a:cs typeface="Gill Sans"/>
                <a:sym typeface="Gill Sans"/>
              </a:rPr>
              <a:t>Mitkä asiat vaikuttivat päätöksentekoosi? Miten ratkaisit tilanteen?</a:t>
            </a:r>
            <a:endParaRPr lang="fi-FI" sz="2400">
              <a:solidFill>
                <a:schemeClr val="tx1"/>
              </a:solidFill>
              <a:latin typeface="Gill Sans"/>
              <a:ea typeface="Gill Sans"/>
              <a:cs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Tähän on aikaa noin viisi minuuttia. Voitte pohtia kysymyksiä hiljaisuudessa.</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Voitte aloittaa…</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 Nyt on aika lopettaa.</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dirty="0">
                <a:solidFill>
                  <a:schemeClr val="dk1"/>
                </a:solidFill>
                <a:latin typeface="Gill Sans"/>
                <a:ea typeface="Gill Sans"/>
                <a:cs typeface="Gill Sans"/>
                <a:sym typeface="Gill Sans"/>
              </a:rPr>
              <a:t>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					5 min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61bdd4b2ff_0_299"/>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g61bdd4b2ff_0_299"/>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39" name="Google Shape;239;g61bdd4b2ff_0_299"/>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40" name="Google Shape;240;g61bdd4b2ff_0_299"/>
          <p:cNvSpPr txBox="1"/>
          <p:nvPr/>
        </p:nvSpPr>
        <p:spPr>
          <a:xfrm>
            <a:off x="735625" y="1419675"/>
            <a:ext cx="6226200" cy="7064400"/>
          </a:xfrm>
          <a:prstGeom prst="rect">
            <a:avLst/>
          </a:prstGeom>
          <a:noFill/>
          <a:ln>
            <a:noFill/>
          </a:ln>
        </p:spPr>
        <p:txBody>
          <a:bodyPr spcFirstLastPara="1" wrap="square" lIns="91425" tIns="91425" rIns="91425" bIns="91425" anchor="t" anchorCtr="0">
            <a:noAutofit/>
          </a:bodyPr>
          <a:lstStyle/>
          <a:p>
            <a:r>
              <a:rPr lang="fi-FI" sz="2400">
                <a:latin typeface="Gill Sans"/>
              </a:rPr>
              <a:t>Voiko luonnon kantokyvyn rajoissa toimiminen olla taloudellisesti kannattavaa? Miten sovitetaan yhteen taloudellinen ja ekologinen kestävyys sekä lyhyellä että pidemmällä aikajänteellä? </a:t>
            </a:r>
            <a:endParaRPr lang="fi-FI"/>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i="0" u="none" strike="noStrike" cap="none">
                <a:solidFill>
                  <a:schemeClr val="dk1"/>
                </a:solidFill>
                <a:latin typeface="Gill Sans"/>
                <a:ea typeface="Gill Sans"/>
                <a:cs typeface="Gill Sans"/>
                <a:sym typeface="Gill Sans"/>
              </a:rPr>
              <a:t> </a:t>
            </a:r>
            <a:r>
              <a:rPr lang="fi-FI" sz="2400">
                <a:solidFill>
                  <a:schemeClr val="dk1"/>
                </a:solidFill>
                <a:latin typeface="Gill Sans"/>
                <a:ea typeface="Gill Sans"/>
                <a:cs typeface="Gill Sans"/>
                <a:sym typeface="Gill Sans"/>
              </a:rPr>
              <a:t>5 			Aloitus ja pelisäännöt</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2 			Alustus</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Oma pohdinta kokemuksista</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b="1">
                <a:solidFill>
                  <a:schemeClr val="dk1"/>
                </a:solidFill>
                <a:latin typeface="Gill Sans"/>
                <a:ea typeface="Gill Sans"/>
                <a:cs typeface="Gill Sans"/>
                <a:sym typeface="Gill Sans"/>
              </a:rPr>
              <a:t>60			Avataan yhteinen keskustelu</a:t>
            </a:r>
            <a:endParaRPr sz="24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3 			Oivallusten kirjoittaminen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10			Oivallusten kertominen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r>
              <a:rPr lang="fi-FI" sz="2400">
                <a:solidFill>
                  <a:schemeClr val="dk1"/>
                </a:solidFill>
                <a:latin typeface="Gill Sans"/>
                <a:ea typeface="Gill Sans"/>
                <a:cs typeface="Gill Sans"/>
                <a:sym typeface="Gill Sans"/>
              </a:rPr>
              <a:t> 5			Kiitos ja lopetus</a:t>
            </a: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
        <p:nvSpPr>
          <p:cNvPr id="241" name="Google Shape;241;g61bdd4b2ff_0_299"/>
          <p:cNvSpPr txBox="1"/>
          <p:nvPr/>
        </p:nvSpPr>
        <p:spPr>
          <a:xfrm>
            <a:off x="8262050" y="660574"/>
            <a:ext cx="5911800" cy="927865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Calibri"/>
                <a:ea typeface="Calibri"/>
                <a:cs typeface="Calibri"/>
                <a:sym typeface="Calibri"/>
              </a:rPr>
              <a:t>Yhteinen keskustelu</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fi-FI" sz="2200" b="0" i="0" u="none" strike="noStrike" cap="none">
                <a:solidFill>
                  <a:schemeClr val="dk1"/>
                </a:solidFill>
                <a:latin typeface="Gill Sans"/>
                <a:ea typeface="Gill Sans"/>
                <a:cs typeface="Gill Sans"/>
                <a:sym typeface="Gill Sans"/>
              </a:rPr>
              <a:t>Nyt olisi kiva kuulla, mitä pohditte.</a:t>
            </a:r>
            <a:endParaRPr sz="2200" b="0" i="0" u="none" strike="noStrike" cap="none">
              <a:solidFill>
                <a:schemeClr val="dk1"/>
              </a:solidFill>
              <a:latin typeface="Gill Sans"/>
              <a:ea typeface="Gill Sans"/>
              <a:cs typeface="Gill Sans"/>
              <a:sym typeface="Gill Sans"/>
            </a:endParaRPr>
          </a:p>
          <a:p>
            <a:pPr algn="just">
              <a:buClr>
                <a:schemeClr val="dk1"/>
              </a:buClr>
              <a:buSzPts val="1100"/>
            </a:pPr>
            <a:r>
              <a:rPr lang="fi-FI" sz="2200" b="0" i="0" u="none" strike="noStrike" cap="none">
                <a:solidFill>
                  <a:schemeClr val="dk1"/>
                </a:solidFill>
                <a:latin typeface="Gill Sans"/>
                <a:ea typeface="Gill Sans"/>
                <a:cs typeface="Gill Sans"/>
                <a:sym typeface="Gill Sans"/>
              </a:rPr>
              <a:t>Kuka haluaisi aloittaa?</a:t>
            </a:r>
            <a:r>
              <a:rPr lang="fi-FI" sz="2200">
                <a:solidFill>
                  <a:schemeClr val="dk1"/>
                </a:solidFill>
                <a:latin typeface="Gill Sans"/>
                <a:ea typeface="Gill Sans"/>
                <a:cs typeface="Gill Sans"/>
                <a:sym typeface="Gill Sans"/>
              </a:rPr>
              <a:t> </a:t>
            </a:r>
          </a:p>
          <a:p>
            <a:pPr algn="just">
              <a:buClr>
                <a:schemeClr val="dk1"/>
              </a:buClr>
              <a:buSzPts val="1100"/>
            </a:pPr>
            <a:endParaRPr sz="2200">
              <a:solidFill>
                <a:schemeClr val="dk1"/>
              </a:solidFill>
              <a:latin typeface="Gill Sans"/>
              <a:ea typeface="Gill Sans"/>
              <a:cs typeface="Gill Sans"/>
              <a:sym typeface="Gill Sans"/>
            </a:endParaRPr>
          </a:p>
          <a:p>
            <a:pPr marL="342900" indent="-342900" algn="just">
              <a:buClr>
                <a:schemeClr val="dk1"/>
              </a:buClr>
              <a:buSzPts val="1100"/>
              <a:buFont typeface="Arial" panose="020B0604020202020204" pitchFamily="34" charset="0"/>
              <a:buChar char="•"/>
            </a:pPr>
            <a:r>
              <a:rPr lang="fi-FI" sz="2200" b="0" i="0" u="none" strike="noStrike" cap="none">
                <a:solidFill>
                  <a:schemeClr val="tx1"/>
                </a:solidFill>
                <a:latin typeface="Gill Sans"/>
                <a:ea typeface="Gill Sans"/>
                <a:cs typeface="Gill Sans"/>
                <a:sym typeface="Gill Sans"/>
              </a:rPr>
              <a:t>Minkälaisia kokemuksia ja tunteita teillä on tästä keskustelumme teemasta?</a:t>
            </a:r>
            <a:r>
              <a:rPr lang="fi-FI" sz="2200">
                <a:solidFill>
                  <a:schemeClr val="tx1"/>
                </a:solidFill>
                <a:latin typeface="Gill Sans"/>
                <a:ea typeface="Gill Sans"/>
                <a:cs typeface="Gill Sans"/>
                <a:sym typeface="Gill Sans"/>
              </a:rPr>
              <a:t> </a:t>
            </a:r>
            <a:endParaRPr lang="fi-FI" sz="2200">
              <a:solidFill>
                <a:schemeClr val="tx1"/>
              </a:solidFill>
              <a:latin typeface="Gill Sans"/>
              <a:ea typeface="Gill Sans"/>
              <a:cs typeface="Gill Sans"/>
            </a:endParaRPr>
          </a:p>
          <a:p>
            <a:pPr marL="342900" indent="-342900">
              <a:buClr>
                <a:schemeClr val="dk1"/>
              </a:buClr>
              <a:buSzPts val="1100"/>
              <a:buFont typeface="Arial" panose="020B0604020202020204" pitchFamily="34" charset="0"/>
              <a:buChar char="•"/>
            </a:pPr>
            <a:r>
              <a:rPr lang="fi-FI" sz="2200">
                <a:solidFill>
                  <a:schemeClr val="tx1"/>
                </a:solidFill>
                <a:latin typeface="Gill Sans"/>
                <a:ea typeface="Gill Sans"/>
                <a:cs typeface="Gill Sans"/>
                <a:sym typeface="Gill Sans"/>
              </a:rPr>
              <a:t>Miten käsityksesi ekologisesta kestävyydestä vaikuttaa omaan elämäntapaasi?</a:t>
            </a:r>
            <a:endParaRPr lang="fi-FI" sz="2200" err="1">
              <a:solidFill>
                <a:schemeClr val="tx1"/>
              </a:solidFill>
              <a:latin typeface="Gill Sans"/>
              <a:ea typeface="Gill Sans"/>
              <a:cs typeface="Gill Sans"/>
            </a:endParaRPr>
          </a:p>
          <a:p>
            <a:pPr marL="342900" indent="-342900">
              <a:buClr>
                <a:schemeClr val="dk1"/>
              </a:buClr>
              <a:buSzPts val="1100"/>
              <a:buFont typeface="Arial" panose="020B0604020202020204" pitchFamily="34" charset="0"/>
              <a:buChar char="•"/>
            </a:pPr>
            <a:r>
              <a:rPr lang="fi-FI" sz="2200">
                <a:solidFill>
                  <a:schemeClr val="tx1"/>
                </a:solidFill>
                <a:latin typeface="Gill Sans"/>
                <a:ea typeface="Gill Sans"/>
                <a:cs typeface="Gill Sans"/>
              </a:rPr>
              <a:t>Miten ekologisesti kestävistä valinnoista voitaisiin tehdä taloudellisesti entistä kannattavampia?</a:t>
            </a:r>
          </a:p>
          <a:p>
            <a:pPr>
              <a:buClr>
                <a:schemeClr val="dk1"/>
              </a:buClr>
              <a:buSzPts val="1100"/>
            </a:pPr>
            <a:endParaRPr lang="fi-FI" sz="2200">
              <a:solidFill>
                <a:schemeClr val="dk1"/>
              </a:solidFill>
              <a:latin typeface="Gill Sans"/>
              <a:ea typeface="Gill Sans"/>
              <a:cs typeface="Gill Sans"/>
              <a:sym typeface="Gill Sans"/>
            </a:endParaRPr>
          </a:p>
          <a:p>
            <a:pPr marL="342900" indent="-342900">
              <a:buClr>
                <a:schemeClr val="dk1"/>
              </a:buClr>
              <a:buSzPts val="1100"/>
              <a:buFont typeface="Arial" panose="020B0604020202020204" pitchFamily="34" charset="0"/>
              <a:buChar char="•"/>
            </a:pPr>
            <a:r>
              <a:rPr lang="fi-FI" sz="2200">
                <a:solidFill>
                  <a:schemeClr val="dk1"/>
                </a:solidFill>
                <a:latin typeface="Gill Sans"/>
                <a:ea typeface="Gill Sans"/>
                <a:cs typeface="Gill Sans"/>
                <a:sym typeface="Gill Sans"/>
              </a:rPr>
              <a:t>Voit keksiä lisää keskustelua tukevia/johdattelevia kysymyksiä, varaa niitä reilusti jos keskustelu ei meinaa edetä ja myös vähän erilaisia, jotta on valinnanvaraa mihin suuntaan ohjata.</a:t>
            </a:r>
            <a:endParaRPr lang="fi-FI" sz="2200">
              <a:solidFill>
                <a:schemeClr val="dk1"/>
              </a:solidFill>
              <a:latin typeface="Gill Sans"/>
              <a:ea typeface="Gill Sans"/>
              <a:cs typeface="Gill Sans"/>
            </a:endParaRPr>
          </a:p>
          <a:p>
            <a:pPr lvl="0">
              <a:buClr>
                <a:schemeClr val="dk1"/>
              </a:buClr>
              <a:buSzPts val="1100"/>
            </a:pPr>
            <a:endParaRPr sz="2200">
              <a:solidFill>
                <a:schemeClr val="dk1"/>
              </a:solidFill>
              <a:latin typeface="Gill Sans"/>
              <a:ea typeface="Gill Sans"/>
              <a:cs typeface="Gill Sans"/>
              <a:sym typeface="Gill Sans"/>
            </a:endParaRPr>
          </a:p>
          <a:p>
            <a:pPr marL="101600" marR="0" lvl="0" algn="l" rtl="0">
              <a:lnSpc>
                <a:spcPct val="100000"/>
              </a:lnSpc>
              <a:spcBef>
                <a:spcPts val="0"/>
              </a:spcBef>
              <a:spcAft>
                <a:spcPts val="0"/>
              </a:spcAft>
              <a:buClr>
                <a:schemeClr val="dk1"/>
              </a:buClr>
              <a:buSzPts val="2000"/>
            </a:pPr>
            <a:r>
              <a:rPr lang="fi-FI" sz="2000" b="0" i="1" u="none" strike="noStrike" cap="none">
                <a:solidFill>
                  <a:schemeClr val="dk1"/>
                </a:solidFill>
                <a:latin typeface="Gill Sans"/>
                <a:ea typeface="Gill Sans"/>
                <a:cs typeface="Gill Sans"/>
                <a:sym typeface="Gill Sans"/>
              </a:rPr>
              <a:t>Voit kysyä suoraan joltakulta, jos keskustelua on vaikeaa saada käyntiin</a:t>
            </a:r>
            <a:endParaRPr sz="2000" b="0" i="1"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Gill Sans"/>
              <a:ea typeface="Gill Sans"/>
              <a:cs typeface="Gill Sans"/>
              <a:sym typeface="Gill Sans"/>
            </a:endParaRPr>
          </a:p>
          <a:p>
            <a:pPr marL="457200" marR="0" lvl="0" indent="-355600" algn="l" rtl="0">
              <a:lnSpc>
                <a:spcPct val="100000"/>
              </a:lnSpc>
              <a:spcBef>
                <a:spcPts val="0"/>
              </a:spcBef>
              <a:spcAft>
                <a:spcPts val="0"/>
              </a:spcAft>
              <a:buClr>
                <a:schemeClr val="dk1"/>
              </a:buClr>
              <a:buSzPts val="2000"/>
              <a:buFont typeface="Gill Sans"/>
              <a:buChar char="➔"/>
            </a:pPr>
            <a:r>
              <a:rPr lang="fi-FI" sz="2000" b="0" i="1" u="none" strike="noStrike" cap="none">
                <a:solidFill>
                  <a:schemeClr val="dk1"/>
                </a:solidFill>
                <a:latin typeface="Gill Sans"/>
                <a:ea typeface="Gill Sans"/>
                <a:cs typeface="Gill Sans"/>
                <a:sym typeface="Gill Sans"/>
              </a:rPr>
              <a:t>Ohjaa keskustelijoita liittymään edellisen puheenvuoroon ja puhumaan omasta kokemuksesta</a:t>
            </a:r>
            <a:r>
              <a:rPr lang="fi-FI" sz="2400" b="1" i="1" u="none" strike="noStrike" cap="none">
                <a:solidFill>
                  <a:schemeClr val="dk1"/>
                </a:solidFill>
                <a:latin typeface="Gill Sans"/>
                <a:ea typeface="Gill Sans"/>
                <a:cs typeface="Gill Sans"/>
                <a:sym typeface="Gill Sans"/>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fi-FI" sz="2400" b="1" i="1" u="none" strike="noStrike" cap="none">
                <a:solidFill>
                  <a:schemeClr val="dk1"/>
                </a:solidFill>
                <a:latin typeface="Gill Sans"/>
                <a:ea typeface="Gill Sans"/>
                <a:cs typeface="Gill Sans"/>
                <a:sym typeface="Gill Sans"/>
              </a:rPr>
              <a:t>					</a:t>
            </a:r>
            <a:r>
              <a:rPr lang="fi-FI" sz="2400" b="1">
                <a:solidFill>
                  <a:schemeClr val="dk1"/>
                </a:solidFill>
                <a:latin typeface="Gill Sans"/>
                <a:ea typeface="Gill Sans"/>
                <a:cs typeface="Gill Sans"/>
                <a:sym typeface="Gill Sans"/>
              </a:rPr>
              <a:t>60</a:t>
            </a:r>
            <a:r>
              <a:rPr lang="fi-FI" sz="2400" b="1" i="0" u="none" strike="noStrike" cap="none">
                <a:solidFill>
                  <a:schemeClr val="dk1"/>
                </a:solidFill>
                <a:latin typeface="Gill Sans"/>
                <a:ea typeface="Gill Sans"/>
                <a:cs typeface="Gill Sans"/>
                <a:sym typeface="Gill Sans"/>
              </a:rPr>
              <a:t> min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5F0B4B-B478-41F1-87C1-BFA91B09F2E8}"/>
              </a:ext>
            </a:extLst>
          </p:cNvPr>
          <p:cNvSpPr>
            <a:spLocks noGrp="1"/>
          </p:cNvSpPr>
          <p:nvPr>
            <p:ph type="title"/>
          </p:nvPr>
        </p:nvSpPr>
        <p:spPr>
          <a:xfrm>
            <a:off x="2519157" y="832596"/>
            <a:ext cx="10353000" cy="543600"/>
          </a:xfrm>
        </p:spPr>
        <p:txBody>
          <a:bodyPr/>
          <a:lstStyle/>
          <a:p>
            <a:r>
              <a:rPr lang="fi-FI"/>
              <a:t>Huomioita yhteenvetoon &amp; kommentit</a:t>
            </a:r>
            <a:br>
              <a:rPr lang="fi-FI"/>
            </a:br>
            <a:endParaRPr lang="fi-FI"/>
          </a:p>
        </p:txBody>
      </p:sp>
      <p:sp>
        <p:nvSpPr>
          <p:cNvPr id="3" name="Tekstiruutu 2">
            <a:extLst>
              <a:ext uri="{FF2B5EF4-FFF2-40B4-BE49-F238E27FC236}">
                <a16:creationId xmlns:a16="http://schemas.microsoft.com/office/drawing/2014/main" id="{5EF6AA2C-FB3D-4B91-AECA-CDAF3F0D4148}"/>
              </a:ext>
            </a:extLst>
          </p:cNvPr>
          <p:cNvSpPr txBox="1"/>
          <p:nvPr/>
        </p:nvSpPr>
        <p:spPr>
          <a:xfrm>
            <a:off x="1268361" y="1961535"/>
            <a:ext cx="11471060" cy="307777"/>
          </a:xfrm>
          <a:prstGeom prst="rect">
            <a:avLst/>
          </a:prstGeom>
          <a:noFill/>
        </p:spPr>
        <p:txBody>
          <a:bodyPr wrap="square" rtlCol="0">
            <a:spAutoFit/>
          </a:bodyPr>
          <a:lstStyle/>
          <a:p>
            <a:r>
              <a:rPr lang="fi-FI"/>
              <a:t>Kirjaa jotain hyviä pointteja ylös jos haluat</a:t>
            </a:r>
          </a:p>
        </p:txBody>
      </p:sp>
    </p:spTree>
    <p:extLst>
      <p:ext uri="{BB962C8B-B14F-4D97-AF65-F5344CB8AC3E}">
        <p14:creationId xmlns:p14="http://schemas.microsoft.com/office/powerpoint/2010/main" val="130193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61bdd4b2ff_0_394"/>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g61bdd4b2ff_0_394"/>
          <p:cNvPicPr preferRelativeResize="0"/>
          <p:nvPr/>
        </p:nvPicPr>
        <p:blipFill rotWithShape="1">
          <a:blip r:embed="rId3">
            <a:alphaModFix/>
          </a:blip>
          <a:srcRect/>
          <a:stretch/>
        </p:blipFill>
        <p:spPr>
          <a:xfrm>
            <a:off x="12849525" y="660574"/>
            <a:ext cx="1517650" cy="1517650"/>
          </a:xfrm>
          <a:prstGeom prst="rect">
            <a:avLst/>
          </a:prstGeom>
          <a:noFill/>
          <a:ln>
            <a:noFill/>
          </a:ln>
        </p:spPr>
      </p:pic>
      <p:pic>
        <p:nvPicPr>
          <p:cNvPr id="249" name="Google Shape;249;g61bdd4b2ff_0_394"/>
          <p:cNvPicPr preferRelativeResize="0"/>
          <p:nvPr/>
        </p:nvPicPr>
        <p:blipFill rotWithShape="1">
          <a:blip r:embed="rId4">
            <a:alphaModFix/>
          </a:blip>
          <a:srcRect/>
          <a:stretch/>
        </p:blipFill>
        <p:spPr>
          <a:xfrm>
            <a:off x="857250" y="9032114"/>
            <a:ext cx="3930651" cy="907073"/>
          </a:xfrm>
          <a:prstGeom prst="rect">
            <a:avLst/>
          </a:prstGeom>
          <a:noFill/>
          <a:ln>
            <a:noFill/>
          </a:ln>
        </p:spPr>
      </p:pic>
      <p:sp>
        <p:nvSpPr>
          <p:cNvPr id="250" name="Google Shape;250;g61bdd4b2ff_0_394"/>
          <p:cNvSpPr txBox="1"/>
          <p:nvPr/>
        </p:nvSpPr>
        <p:spPr>
          <a:xfrm>
            <a:off x="758525" y="1396800"/>
            <a:ext cx="5943300" cy="7214700"/>
          </a:xfrm>
          <a:prstGeom prst="rect">
            <a:avLst/>
          </a:prstGeom>
          <a:noFill/>
          <a:ln>
            <a:noFill/>
          </a:ln>
        </p:spPr>
        <p:txBody>
          <a:bodyPr spcFirstLastPara="1" wrap="square" lIns="91425" tIns="91425" rIns="91425" bIns="91425" anchor="t" anchorCtr="0">
            <a:noAutofit/>
          </a:bodyPr>
          <a:lstStyle/>
          <a:p>
            <a:r>
              <a:rPr lang="fi-FI" sz="2400">
                <a:latin typeface="Gill Sans"/>
                <a:sym typeface="Gill Sans"/>
              </a:rPr>
              <a:t>Voiko luonnon kantokyvyn rajoissa toimiminen olla taloudellisesti kannattavaa? Miten sovitetaan yhteen taloudellinen ja ekologinen kestävyys sekä lyhyellä että pidemmällä aikajänteellä? </a:t>
            </a:r>
            <a:endParaRPr lang="fi-FI"/>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Aloitus ja pelisäännöt</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2 			Alustus</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Oma pohdinta kokemuksista</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60			Avataan yhteinen keskustelu</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b="1">
                <a:solidFill>
                  <a:schemeClr val="dk1"/>
                </a:solidFill>
                <a:latin typeface="Gill Sans"/>
                <a:ea typeface="Gill Sans"/>
                <a:cs typeface="Gill Sans"/>
                <a:sym typeface="Gill Sans"/>
              </a:rPr>
              <a:t> 3 			Oivallusten kirjoittaminen/pohtiminen itsekseen</a:t>
            </a:r>
            <a:endParaRPr sz="24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10			Oivallusten kertominen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r>
              <a:rPr lang="fi-FI" sz="2400">
                <a:solidFill>
                  <a:schemeClr val="dk1"/>
                </a:solidFill>
                <a:latin typeface="Gill Sans"/>
                <a:ea typeface="Gill Sans"/>
                <a:cs typeface="Gill Sans"/>
                <a:sym typeface="Gill Sans"/>
              </a:rPr>
              <a:t> 5			Kiitos ja lopetus</a:t>
            </a:r>
            <a:endParaRPr sz="240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p:txBody>
      </p:sp>
      <p:sp>
        <p:nvSpPr>
          <p:cNvPr id="251" name="Google Shape;251;g61bdd4b2ff_0_394"/>
          <p:cNvSpPr txBox="1"/>
          <p:nvPr/>
        </p:nvSpPr>
        <p:spPr>
          <a:xfrm>
            <a:off x="8307075" y="1264025"/>
            <a:ext cx="5660700" cy="802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Oivallusten </a:t>
            </a:r>
            <a:endParaRPr sz="2400" b="1"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kirjoittaminen</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Kiitos hyvästä ja rakentavasta keskustelusta! Seuraavaksi kirjoitamme, mitä oivalluksia keskustelusta syntyi.</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1" u="none" strike="noStrike" cap="none">
                <a:solidFill>
                  <a:schemeClr val="dk1"/>
                </a:solidFill>
                <a:latin typeface="Gill Sans"/>
                <a:ea typeface="Gill Sans"/>
                <a:cs typeface="Gill Sans"/>
                <a:sym typeface="Gill Sans"/>
              </a:rPr>
              <a:t>Etänä, sano näin: </a:t>
            </a:r>
            <a:r>
              <a:rPr lang="fi-FI" sz="2400" b="0" i="0" u="none" strike="noStrike" cap="none">
                <a:solidFill>
                  <a:schemeClr val="dk1"/>
                </a:solidFill>
                <a:latin typeface="Gill Sans"/>
                <a:ea typeface="Gill Sans"/>
                <a:cs typeface="Gill Sans"/>
                <a:sym typeface="Gill Sans"/>
              </a:rPr>
              <a:t>Kirjoita itse omaan paperiisi tai koneelle muutama oivallus tai ajatus, joka sinulle jäi mieleen keskustelusta.</a:t>
            </a:r>
            <a:r>
              <a:rPr lang="fi-FI" sz="2400">
                <a:solidFill>
                  <a:schemeClr val="dk1"/>
                </a:solidFill>
                <a:latin typeface="Gill Sans"/>
                <a:ea typeface="Gill Sans"/>
                <a:cs typeface="Gill Sans"/>
                <a:sym typeface="Gill Sans"/>
              </a:rPr>
              <a:t> </a:t>
            </a:r>
          </a:p>
          <a:p>
            <a:pPr marL="0" marR="0" lvl="0" indent="0" algn="just" rtl="0">
              <a:lnSpc>
                <a:spcPct val="100000"/>
              </a:lnSpc>
              <a:spcBef>
                <a:spcPts val="0"/>
              </a:spcBef>
              <a:spcAft>
                <a:spcPts val="0"/>
              </a:spcAft>
              <a:buClr>
                <a:schemeClr val="dk1"/>
              </a:buClr>
              <a:buSzPts val="1100"/>
              <a:buFont typeface="Arial"/>
              <a:buNone/>
            </a:pPr>
            <a:endParaRPr lang="fi-FI" sz="2400" b="0" i="0" u="none" strike="noStrike" cap="none">
              <a:solidFill>
                <a:schemeClr val="dk1"/>
              </a:solidFill>
              <a:latin typeface="Gill Sans"/>
              <a:ea typeface="Gill Sans"/>
              <a:cs typeface="Gill Sans"/>
              <a:sym typeface="Gill Sans"/>
            </a:endParaRPr>
          </a:p>
          <a:p>
            <a:pPr lvl="0" algn="just">
              <a:buClr>
                <a:schemeClr val="dk1"/>
              </a:buClr>
              <a:buSzPts val="1100"/>
            </a:pPr>
            <a:r>
              <a:rPr lang="fi-FI" sz="2400" i="1">
                <a:solidFill>
                  <a:schemeClr val="dk1"/>
                </a:solidFill>
                <a:latin typeface="Gill Sans"/>
                <a:ea typeface="Gill Sans"/>
                <a:cs typeface="Gill Sans"/>
                <a:sym typeface="Gill Sans"/>
              </a:rPr>
              <a:t>Kasvokkain, sano näin</a:t>
            </a:r>
            <a:r>
              <a:rPr lang="fi-FI" sz="2400">
                <a:solidFill>
                  <a:schemeClr val="dk1"/>
                </a:solidFill>
                <a:latin typeface="Gill Sans"/>
                <a:ea typeface="Gill Sans"/>
                <a:cs typeface="Gill Sans"/>
                <a:sym typeface="Gill Sans"/>
              </a:rPr>
              <a:t>: Voit nyt hetken miettiä itseksesi muutaman oivalluksen tai ajatuksen, joka sinulle jäi mieleen keskustelusta.</a:t>
            </a:r>
          </a:p>
          <a:p>
            <a:pPr lvl="0" algn="just">
              <a:buClr>
                <a:schemeClr val="dk1"/>
              </a:buClr>
              <a:buSzPts val="1100"/>
            </a:pPr>
            <a:endParaRPr lang="fi-FI" sz="240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Tähän on aikaa muutama minuutti. Valitse niistä yksi, jonka haluat jakaa tässä yhdessä.</a:t>
            </a:r>
          </a:p>
          <a:p>
            <a:pPr marL="0" marR="0" lvl="0" indent="0" algn="just" rtl="0">
              <a:lnSpc>
                <a:spcPct val="100000"/>
              </a:lnSpc>
              <a:spcBef>
                <a:spcPts val="0"/>
              </a:spcBef>
              <a:spcAft>
                <a:spcPts val="0"/>
              </a:spcAft>
              <a:buClr>
                <a:schemeClr val="dk1"/>
              </a:buClr>
              <a:buSzPts val="1100"/>
              <a:buFont typeface="Arial"/>
              <a:buNone/>
            </a:pPr>
            <a:endParaRPr lang="fi-FI" sz="2400">
              <a:solidFill>
                <a:schemeClr val="dk1"/>
              </a:solidFill>
              <a:latin typeface="Gill Sans"/>
              <a:ea typeface="Gill Sans"/>
              <a:cs typeface="Gill Sans"/>
              <a:sym typeface="Gill Sans"/>
            </a:endParaRPr>
          </a:p>
          <a:p>
            <a:pPr algn="just">
              <a:buClr>
                <a:schemeClr val="dk1"/>
              </a:buClr>
              <a:buSzPts val="1100"/>
            </a:pPr>
            <a:r>
              <a:rPr lang="fi-FI" sz="2400">
                <a:solidFill>
                  <a:srgbClr val="FF0000"/>
                </a:solidFill>
                <a:latin typeface="Gill Sans"/>
                <a:ea typeface="Gill Sans"/>
                <a:cs typeface="Gill Sans"/>
                <a:sym typeface="Gill Sans"/>
              </a:rPr>
              <a:t>Xx (kirjuri)</a:t>
            </a:r>
            <a:r>
              <a:rPr lang="fi-FI" sz="2400">
                <a:solidFill>
                  <a:schemeClr val="dk1"/>
                </a:solidFill>
                <a:latin typeface="Gill Sans"/>
                <a:ea typeface="Gill Sans"/>
                <a:cs typeface="Gill Sans"/>
                <a:sym typeface="Gill Sans"/>
              </a:rPr>
              <a:t> </a:t>
            </a:r>
            <a:r>
              <a:rPr lang="fi-FI" sz="2400" b="0" i="0" u="none" strike="noStrike" cap="none">
                <a:solidFill>
                  <a:schemeClr val="dk1"/>
                </a:solidFill>
                <a:latin typeface="Gill Sans"/>
                <a:ea typeface="Gill Sans"/>
                <a:cs typeface="Gill Sans"/>
                <a:sym typeface="Gill Sans"/>
              </a:rPr>
              <a:t>voisi koota oivalluksista yhteenvetoa</a:t>
            </a: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					</a:t>
            </a: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Gill Sans"/>
              <a:ea typeface="Gill Sans"/>
              <a:cs typeface="Gill Sans"/>
              <a:sym typeface="Gill Sans"/>
            </a:endParaRPr>
          </a:p>
          <a:p>
            <a:pPr marL="3657600" marR="0" lvl="0" indent="457200" algn="just" rtl="0">
              <a:lnSpc>
                <a:spcPct val="100000"/>
              </a:lnSpc>
              <a:spcBef>
                <a:spcPts val="0"/>
              </a:spcBef>
              <a:spcAft>
                <a:spcPts val="0"/>
              </a:spcAft>
              <a:buClr>
                <a:schemeClr val="dk1"/>
              </a:buClr>
              <a:buSzPts val="1100"/>
              <a:buFont typeface="Arial"/>
              <a:buNone/>
            </a:pPr>
            <a:r>
              <a:rPr lang="fi-FI" sz="2400" b="1" i="0" u="none" strike="noStrike" cap="none">
                <a:solidFill>
                  <a:schemeClr val="dk1"/>
                </a:solidFill>
                <a:latin typeface="Gill Sans"/>
                <a:ea typeface="Gill Sans"/>
                <a:cs typeface="Gill Sans"/>
                <a:sym typeface="Gill Sans"/>
              </a:rPr>
              <a:t>3 min</a:t>
            </a: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Calibri"/>
                <a:ea typeface="Calibri"/>
                <a:cs typeface="Calibri"/>
                <a:sym typeface="Calibri"/>
              </a:rPr>
              <a:t>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61bdd4b2ff_0_513"/>
          <p:cNvSpPr/>
          <p:nvPr/>
        </p:nvSpPr>
        <p:spPr>
          <a:xfrm>
            <a:off x="7739550" y="343475"/>
            <a:ext cx="6984000" cy="9869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8" name="Google Shape;258;g61bdd4b2ff_0_513"/>
          <p:cNvPicPr preferRelativeResize="0"/>
          <p:nvPr/>
        </p:nvPicPr>
        <p:blipFill rotWithShape="1">
          <a:blip r:embed="rId3">
            <a:alphaModFix/>
          </a:blip>
          <a:srcRect/>
          <a:stretch/>
        </p:blipFill>
        <p:spPr>
          <a:xfrm>
            <a:off x="857250" y="9032114"/>
            <a:ext cx="3930651" cy="907073"/>
          </a:xfrm>
          <a:prstGeom prst="rect">
            <a:avLst/>
          </a:prstGeom>
          <a:noFill/>
          <a:ln>
            <a:noFill/>
          </a:ln>
        </p:spPr>
      </p:pic>
      <p:pic>
        <p:nvPicPr>
          <p:cNvPr id="259" name="Google Shape;259;g61bdd4b2ff_0_513"/>
          <p:cNvPicPr preferRelativeResize="0"/>
          <p:nvPr/>
        </p:nvPicPr>
        <p:blipFill rotWithShape="1">
          <a:blip r:embed="rId4">
            <a:alphaModFix/>
          </a:blip>
          <a:srcRect/>
          <a:stretch/>
        </p:blipFill>
        <p:spPr>
          <a:xfrm>
            <a:off x="12849525" y="660574"/>
            <a:ext cx="1517650" cy="1517650"/>
          </a:xfrm>
          <a:prstGeom prst="rect">
            <a:avLst/>
          </a:prstGeom>
          <a:noFill/>
          <a:ln>
            <a:noFill/>
          </a:ln>
        </p:spPr>
      </p:pic>
      <p:sp>
        <p:nvSpPr>
          <p:cNvPr id="260" name="Google Shape;260;g61bdd4b2ff_0_513"/>
          <p:cNvSpPr txBox="1"/>
          <p:nvPr/>
        </p:nvSpPr>
        <p:spPr>
          <a:xfrm>
            <a:off x="758525" y="1190700"/>
            <a:ext cx="5805600" cy="7067700"/>
          </a:xfrm>
          <a:prstGeom prst="rect">
            <a:avLst/>
          </a:prstGeom>
          <a:noFill/>
          <a:ln>
            <a:noFill/>
          </a:ln>
        </p:spPr>
        <p:txBody>
          <a:bodyPr spcFirstLastPara="1" wrap="square" lIns="91425" tIns="91425" rIns="91425" bIns="91425" anchor="t" anchorCtr="0">
            <a:noAutofit/>
          </a:bodyPr>
          <a:lstStyle/>
          <a:p>
            <a:r>
              <a:rPr lang="fi-FI" sz="2400">
                <a:latin typeface="Gill Sans"/>
                <a:sym typeface="Gill Sans"/>
              </a:rPr>
              <a:t>Voiko luonnon kantokyvyn rajoissa toimiminen olla taloudellisesti kannattavaa? Miten sovitetaan yhteen taloudellinen ja ekologinen kestävyys sekä lyhyellä että pidemmällä aikajänteellä? </a:t>
            </a:r>
            <a:endParaRPr lang="fi-FI"/>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rgbClr val="FF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r>
              <a:rPr lang="fi-FI" sz="2400" b="0" i="0" u="none" strike="noStrike" cap="none">
                <a:solidFill>
                  <a:schemeClr val="dk1"/>
                </a:solidFill>
                <a:latin typeface="Gill Sans"/>
                <a:ea typeface="Gill Sans"/>
                <a:cs typeface="Gill Sans"/>
                <a:sym typeface="Gill Sans"/>
              </a:rPr>
              <a:t>Min	klo		Osio</a:t>
            </a:r>
            <a:endParaRPr sz="2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Aloitus ja pelisäännöt</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2 			Alustus</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5 			Oma pohdinta kokemuksista</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60			Avataan yhteinen keskustelu</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a:solidFill>
                  <a:schemeClr val="dk1"/>
                </a:solidFill>
                <a:latin typeface="Gill Sans"/>
                <a:ea typeface="Gill Sans"/>
                <a:cs typeface="Gill Sans"/>
                <a:sym typeface="Gill Sans"/>
              </a:rPr>
              <a:t> 3 			Oivallusten kirjoittaminen</a:t>
            </a:r>
            <a:endParaRPr sz="2400">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2400"/>
              <a:buFont typeface="Arial"/>
              <a:buNone/>
            </a:pPr>
            <a:r>
              <a:rPr lang="fi-FI" sz="2400" b="1">
                <a:solidFill>
                  <a:schemeClr val="dk1"/>
                </a:solidFill>
                <a:latin typeface="Gill Sans"/>
                <a:ea typeface="Gill Sans"/>
                <a:cs typeface="Gill Sans"/>
                <a:sym typeface="Gill Sans"/>
              </a:rPr>
              <a:t> 10			Oivallusten kertominen</a:t>
            </a:r>
            <a:endParaRPr sz="2400" b="1">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r>
              <a:rPr lang="fi-FI" sz="2400">
                <a:solidFill>
                  <a:schemeClr val="dk1"/>
                </a:solidFill>
                <a:latin typeface="Gill Sans"/>
                <a:ea typeface="Gill Sans"/>
                <a:cs typeface="Gill Sans"/>
                <a:sym typeface="Gill Sans"/>
              </a:rPr>
              <a:t> 5			Kiitos ja lopetus</a:t>
            </a:r>
            <a:endParaRPr sz="2400">
              <a:solidFill>
                <a:schemeClr val="dk1"/>
              </a:solidFill>
              <a:latin typeface="Gill Sans"/>
              <a:ea typeface="Gill Sans"/>
              <a:cs typeface="Gill Sans"/>
              <a:sym typeface="Gill Sans"/>
            </a:endParaRPr>
          </a:p>
        </p:txBody>
      </p:sp>
      <p:sp>
        <p:nvSpPr>
          <p:cNvPr id="261" name="Google Shape;261;g61bdd4b2ff_0_513"/>
          <p:cNvSpPr txBox="1"/>
          <p:nvPr/>
        </p:nvSpPr>
        <p:spPr>
          <a:xfrm>
            <a:off x="8449400" y="1534175"/>
            <a:ext cx="5632800" cy="840501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Oivallusten </a:t>
            </a:r>
            <a:endParaRPr sz="2400" b="1"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fi-FI" sz="2400" b="1" i="0" u="none" strike="noStrike" cap="none">
                <a:solidFill>
                  <a:srgbClr val="000000"/>
                </a:solidFill>
                <a:latin typeface="Gill Sans"/>
                <a:ea typeface="Gill Sans"/>
                <a:cs typeface="Gill Sans"/>
                <a:sym typeface="Gill Sans"/>
              </a:rPr>
              <a:t>kertominen</a:t>
            </a:r>
            <a:endParaRPr sz="24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r>
              <a:rPr lang="fi-FI" sz="2400" b="0" i="0" u="none" strike="noStrike" cap="none">
                <a:solidFill>
                  <a:srgbClr val="000000"/>
                </a:solidFill>
                <a:latin typeface="Gill Sans"/>
                <a:ea typeface="Gill Sans"/>
                <a:cs typeface="Gill Sans"/>
                <a:sym typeface="Gill Sans"/>
              </a:rPr>
              <a:t>Nyt pyydän, että yhdellä lauseella jokainen teistä jakaisi yhden oivalluksen tai ajatuksen, joka tästä keskustelusta tai aiheesta sinulle jäi.</a:t>
            </a:r>
            <a:endParaRPr sz="24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0" u="none" strike="noStrike" cap="none">
                <a:solidFill>
                  <a:srgbClr val="000000"/>
                </a:solidFill>
                <a:latin typeface="Gill Sans"/>
                <a:ea typeface="Gill Sans"/>
                <a:cs typeface="Gill Sans"/>
                <a:sym typeface="Gill Sans"/>
              </a:rPr>
              <a:t>Aloitetaan vaikkapa sinusta…</a:t>
            </a:r>
            <a:endParaRPr sz="24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ill Sans"/>
              <a:ea typeface="Gill Sans"/>
              <a:cs typeface="Gill Sans"/>
              <a:sym typeface="Gill Sans"/>
            </a:endParaRPr>
          </a:p>
          <a:p>
            <a:pPr marL="914400" marR="0" lvl="0" indent="-381000" algn="just" rtl="0">
              <a:lnSpc>
                <a:spcPct val="100000"/>
              </a:lnSpc>
              <a:spcBef>
                <a:spcPts val="0"/>
              </a:spcBef>
              <a:spcAft>
                <a:spcPts val="0"/>
              </a:spcAft>
              <a:buClr>
                <a:srgbClr val="000000"/>
              </a:buClr>
              <a:buSzPts val="2400"/>
              <a:buFont typeface="Gill Sans"/>
              <a:buChar char="➔"/>
            </a:pPr>
            <a:r>
              <a:rPr lang="fi-FI" sz="2400" b="0" i="1" u="none" strike="noStrike" cap="none">
                <a:solidFill>
                  <a:srgbClr val="000000"/>
                </a:solidFill>
                <a:latin typeface="Gill Sans"/>
                <a:ea typeface="Gill Sans"/>
                <a:cs typeface="Gill Sans"/>
                <a:sym typeface="Gill Sans"/>
              </a:rPr>
              <a:t>Valitse aloittajaksi sellainen henkilö, joka on todennäköisesti valmis kertomaan omasta oivalluksestaan.</a:t>
            </a: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fi-FI" sz="2400" b="0" i="1"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fi-FI" sz="2400" b="1" i="1" u="none" strike="noStrike" cap="none">
                <a:solidFill>
                  <a:srgbClr val="000000"/>
                </a:solidFill>
                <a:latin typeface="Gill Sans"/>
                <a:ea typeface="Gill Sans"/>
                <a:cs typeface="Gill Sans"/>
                <a:sym typeface="Gill Sans"/>
              </a:rPr>
              <a:t>					</a:t>
            </a:r>
            <a:r>
              <a:rPr lang="fi-FI" sz="2400" b="1">
                <a:latin typeface="Gill Sans"/>
                <a:ea typeface="Gill Sans"/>
                <a:cs typeface="Gill Sans"/>
                <a:sym typeface="Gill Sans"/>
              </a:rPr>
              <a:t>10</a:t>
            </a:r>
            <a:r>
              <a:rPr lang="fi-FI" sz="2400" b="1" i="0" u="none" strike="noStrike" cap="none">
                <a:solidFill>
                  <a:srgbClr val="000000"/>
                </a:solidFill>
                <a:latin typeface="Gill Sans"/>
                <a:ea typeface="Gill Sans"/>
                <a:cs typeface="Gill Sans"/>
                <a:sym typeface="Gill Sans"/>
              </a:rPr>
              <a:t> min</a:t>
            </a:r>
            <a:endParaRPr sz="2400" b="1" i="0" u="none" strike="noStrike" cap="none">
              <a:solidFill>
                <a:srgbClr val="0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d2eac1b-02b2-4736-afce-a6c728ba97a9">
      <UserInfo>
        <DisplayName>Virpi Skippari</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7FC160B2A5FEB448B6F8E53313BD67A" ma:contentTypeVersion="13" ma:contentTypeDescription="Luo uusi asiakirja." ma:contentTypeScope="" ma:versionID="a143c24c70f1a9d7ca484f7ff67629a7">
  <xsd:schema xmlns:xsd="http://www.w3.org/2001/XMLSchema" xmlns:xs="http://www.w3.org/2001/XMLSchema" xmlns:p="http://schemas.microsoft.com/office/2006/metadata/properties" xmlns:ns2="5b96e7ea-5168-4d4d-abeb-378b8ab35c3f" xmlns:ns3="1d2eac1b-02b2-4736-afce-a6c728ba97a9" targetNamespace="http://schemas.microsoft.com/office/2006/metadata/properties" ma:root="true" ma:fieldsID="6c0adb3ea1caefb5ac1a7107509b2ca4" ns2:_="" ns3:_="">
    <xsd:import namespace="5b96e7ea-5168-4d4d-abeb-378b8ab35c3f"/>
    <xsd:import namespace="1d2eac1b-02b2-4736-afce-a6c728ba9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6e7ea-5168-4d4d-abeb-378b8ab3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2eac1b-02b2-4736-afce-a6c728ba97a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0310D-F229-4EDF-A1EB-880A22D704EA}">
  <ds:schemaRefs>
    <ds:schemaRef ds:uri="http://schemas.microsoft.com/sharepoint/v3/contenttype/forms"/>
  </ds:schemaRefs>
</ds:datastoreItem>
</file>

<file path=customXml/itemProps2.xml><?xml version="1.0" encoding="utf-8"?>
<ds:datastoreItem xmlns:ds="http://schemas.openxmlformats.org/officeDocument/2006/customXml" ds:itemID="{444ED0BC-A1E4-49B1-BFC6-AB22F6FEA65A}">
  <ds:schemaRefs>
    <ds:schemaRef ds:uri="1d2eac1b-02b2-4736-afce-a6c728ba97a9"/>
    <ds:schemaRef ds:uri="5b96e7ea-5168-4d4d-abeb-378b8ab35c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645965-F9D8-4D54-92DC-A33E864A6272}">
  <ds:schemaRefs>
    <ds:schemaRef ds:uri="1d2eac1b-02b2-4736-afce-a6c728ba97a9"/>
    <ds:schemaRef ds:uri="5b96e7ea-5168-4d4d-abeb-378b8ab35c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Mukautettu</PresentationFormat>
  <Paragraphs>273</Paragraphs>
  <Slides>11</Slides>
  <Notes>10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11</vt:i4>
      </vt:variant>
    </vt:vector>
  </HeadingPairs>
  <TitlesOfParts>
    <vt:vector size="16" baseType="lpstr">
      <vt:lpstr>Arial</vt:lpstr>
      <vt:lpstr>Calibri</vt:lpstr>
      <vt:lpstr>Gill Sans</vt:lpstr>
      <vt:lpstr>Office Theme</vt:lpstr>
      <vt:lpstr>Office Theme</vt:lpstr>
      <vt:lpstr>PowerPoint-esitys</vt:lpstr>
      <vt:lpstr>PowerPoint-esitys</vt:lpstr>
      <vt:lpstr>PowerPoint-esitys</vt:lpstr>
      <vt:lpstr>PowerPoint-esitys</vt:lpstr>
      <vt:lpstr>PowerPoint-esitys</vt:lpstr>
      <vt:lpstr>PowerPoint-esitys</vt:lpstr>
      <vt:lpstr>Huomioita yhteenvetoon &amp; kommentit </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Laaksolahti Hannele</dc:creator>
  <cp:lastModifiedBy>Sofia Heininen</cp:lastModifiedBy>
  <cp:revision>96</cp:revision>
  <dcterms:created xsi:type="dcterms:W3CDTF">2017-12-19T11:27:56Z</dcterms:created>
  <dcterms:modified xsi:type="dcterms:W3CDTF">2021-06-30T05:59:08Z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2017-12-18T00:00:00Z</vt:filetime>
  </property>
  <property fmtid="{D5CDD505-2E9C-101B-9397-08002B2CF9AE}" pid="3" name="Creator">
    <vt:lpwstr>Adobe Illustrator CC 22.0 (Macintosh)</vt:lpwstr>
  </property>
  <property fmtid="{D5CDD505-2E9C-101B-9397-08002B2CF9AE}" pid="4" name="LastSaved">
    <vt:filetime>2017-12-19T00:00:00Z</vt:filetime>
  </property>
  <property fmtid="{D5CDD505-2E9C-101B-9397-08002B2CF9AE}" pid="5" name="ContentTypeId">
    <vt:lpwstr>0x01010077FC160B2A5FEB448B6F8E53313BD67A</vt:lpwstr>
  </property>
</Properties>
</file>