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-Leena Veteläinen" userId="2d61aa51-16c9-4318-b223-d4f7f6a36fa5" providerId="ADAL" clId="{A744230D-341C-4647-84AE-85F5BDF42EA6}"/>
    <pc:docChg chg="undo custSel addSld delSld modSld">
      <pc:chgData name="Anna-Leena Veteläinen" userId="2d61aa51-16c9-4318-b223-d4f7f6a36fa5" providerId="ADAL" clId="{A744230D-341C-4647-84AE-85F5BDF42EA6}" dt="2022-02-10T15:01:43.643" v="759" actId="27636"/>
      <pc:docMkLst>
        <pc:docMk/>
      </pc:docMkLst>
      <pc:sldChg chg="modSp mod">
        <pc:chgData name="Anna-Leena Veteläinen" userId="2d61aa51-16c9-4318-b223-d4f7f6a36fa5" providerId="ADAL" clId="{A744230D-341C-4647-84AE-85F5BDF42EA6}" dt="2022-02-10T14:48:46.227" v="738" actId="207"/>
        <pc:sldMkLst>
          <pc:docMk/>
          <pc:sldMk cId="1969948023" sldId="257"/>
        </pc:sldMkLst>
        <pc:spChg chg="mod">
          <ac:chgData name="Anna-Leena Veteläinen" userId="2d61aa51-16c9-4318-b223-d4f7f6a36fa5" providerId="ADAL" clId="{A744230D-341C-4647-84AE-85F5BDF42EA6}" dt="2022-02-10T14:48:46.227" v="738" actId="207"/>
          <ac:spMkLst>
            <pc:docMk/>
            <pc:sldMk cId="1969948023" sldId="257"/>
            <ac:spMk id="3" creationId="{069E6DFB-07C3-47F2-BD19-2E02DF570139}"/>
          </ac:spMkLst>
        </pc:spChg>
      </pc:sldChg>
      <pc:sldChg chg="modSp mod">
        <pc:chgData name="Anna-Leena Veteläinen" userId="2d61aa51-16c9-4318-b223-d4f7f6a36fa5" providerId="ADAL" clId="{A744230D-341C-4647-84AE-85F5BDF42EA6}" dt="2022-02-10T14:46:17.218" v="493" actId="948"/>
        <pc:sldMkLst>
          <pc:docMk/>
          <pc:sldMk cId="3747077198" sldId="258"/>
        </pc:sldMkLst>
        <pc:spChg chg="mod">
          <ac:chgData name="Anna-Leena Veteläinen" userId="2d61aa51-16c9-4318-b223-d4f7f6a36fa5" providerId="ADAL" clId="{A744230D-341C-4647-84AE-85F5BDF42EA6}" dt="2022-02-10T14:46:17.218" v="493" actId="948"/>
          <ac:spMkLst>
            <pc:docMk/>
            <pc:sldMk cId="3747077198" sldId="258"/>
            <ac:spMk id="3" creationId="{79E0FB9F-3D90-4036-A042-00244E9B8EF2}"/>
          </ac:spMkLst>
        </pc:spChg>
      </pc:sldChg>
      <pc:sldChg chg="modSp new mod">
        <pc:chgData name="Anna-Leena Veteläinen" userId="2d61aa51-16c9-4318-b223-d4f7f6a36fa5" providerId="ADAL" clId="{A744230D-341C-4647-84AE-85F5BDF42EA6}" dt="2022-02-10T15:01:43.643" v="759" actId="27636"/>
        <pc:sldMkLst>
          <pc:docMk/>
          <pc:sldMk cId="780071106" sldId="260"/>
        </pc:sldMkLst>
        <pc:spChg chg="mod">
          <ac:chgData name="Anna-Leena Veteläinen" userId="2d61aa51-16c9-4318-b223-d4f7f6a36fa5" providerId="ADAL" clId="{A744230D-341C-4647-84AE-85F5BDF42EA6}" dt="2022-02-10T14:35:01.358" v="29" actId="20577"/>
          <ac:spMkLst>
            <pc:docMk/>
            <pc:sldMk cId="780071106" sldId="260"/>
            <ac:spMk id="2" creationId="{78520503-687A-4567-97A2-B9566E2D2BBB}"/>
          </ac:spMkLst>
        </pc:spChg>
        <pc:spChg chg="mod">
          <ac:chgData name="Anna-Leena Veteläinen" userId="2d61aa51-16c9-4318-b223-d4f7f6a36fa5" providerId="ADAL" clId="{A744230D-341C-4647-84AE-85F5BDF42EA6}" dt="2022-02-10T15:01:43.643" v="759" actId="27636"/>
          <ac:spMkLst>
            <pc:docMk/>
            <pc:sldMk cId="780071106" sldId="260"/>
            <ac:spMk id="3" creationId="{DEBD09CF-F48E-41C0-A0A7-2775A6705140}"/>
          </ac:spMkLst>
        </pc:spChg>
      </pc:sldChg>
      <pc:sldChg chg="new del">
        <pc:chgData name="Anna-Leena Veteläinen" userId="2d61aa51-16c9-4318-b223-d4f7f6a36fa5" providerId="ADAL" clId="{A744230D-341C-4647-84AE-85F5BDF42EA6}" dt="2022-02-10T14:34:54.030" v="2" actId="680"/>
        <pc:sldMkLst>
          <pc:docMk/>
          <pc:sldMk cId="855474923" sldId="260"/>
        </pc:sldMkLst>
      </pc:sldChg>
      <pc:sldChg chg="modSp new mod">
        <pc:chgData name="Anna-Leena Veteläinen" userId="2d61aa51-16c9-4318-b223-d4f7f6a36fa5" providerId="ADAL" clId="{A744230D-341C-4647-84AE-85F5BDF42EA6}" dt="2022-02-10T14:49:35.578" v="757" actId="20577"/>
        <pc:sldMkLst>
          <pc:docMk/>
          <pc:sldMk cId="2799143992" sldId="261"/>
        </pc:sldMkLst>
        <pc:spChg chg="mod">
          <ac:chgData name="Anna-Leena Veteläinen" userId="2d61aa51-16c9-4318-b223-d4f7f6a36fa5" providerId="ADAL" clId="{A744230D-341C-4647-84AE-85F5BDF42EA6}" dt="2022-02-10T14:44:13.162" v="255" actId="20577"/>
          <ac:spMkLst>
            <pc:docMk/>
            <pc:sldMk cId="2799143992" sldId="261"/>
            <ac:spMk id="2" creationId="{C96CEE09-06E4-43C7-83B5-89EF59FCF894}"/>
          </ac:spMkLst>
        </pc:spChg>
        <pc:spChg chg="mod">
          <ac:chgData name="Anna-Leena Veteläinen" userId="2d61aa51-16c9-4318-b223-d4f7f6a36fa5" providerId="ADAL" clId="{A744230D-341C-4647-84AE-85F5BDF42EA6}" dt="2022-02-10T14:49:35.578" v="757" actId="20577"/>
          <ac:spMkLst>
            <pc:docMk/>
            <pc:sldMk cId="2799143992" sldId="261"/>
            <ac:spMk id="3" creationId="{6554F796-1CC5-4B75-AD0B-1EF36EB46B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C43384-DFCE-4438-B232-B2215F14B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2722297-994A-45D7-A1D9-8F8A5E823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04B215-A37A-4668-8060-0BD4E4F06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3CEA88-4815-4E57-996A-BA8DE21F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CCE925-1997-4300-A0B6-5DAFE205B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62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30049-1077-486A-8868-6ECBBFBB4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A060CD5-4938-4D80-9BB3-4623A9F47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EEAEE8C-A06F-4746-9CEF-EEA242BD2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00990C-7F20-470E-B549-0D8982D6C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AFE8B4-A75D-4724-A33C-23A24511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278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32AFB15-8737-4EEB-AA33-865F60F3C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853B2F3-7ACE-467F-AAB3-2B83D7ACA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663360-F6A2-4DC9-9B85-EF2210C88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101168-19E9-4F14-ACB8-83333F667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608C3F-7A6E-409A-97D9-8894D4F3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350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418A3F-4EF9-4C40-BA31-F69E1F39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11EF2E-7016-4652-AA73-FC578BB90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C35D99-83B6-4932-89A3-C5A2D647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11739C-9B64-47FC-9BE0-712B8AE8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7E657F-19A4-4CE2-9299-64A3234A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34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590CDF-FD4E-46D8-93B7-AD327A9F3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007E84-29D3-42CA-883B-238DE12D8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5F37FB-B417-4373-9782-EEB041FE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CD3E89-5AEF-4BE6-971A-3AA5D503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B19A022-D0CC-431D-9E90-7701C9C1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48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6C01AA-FFFF-4220-973B-98BD4490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FEAAA3-C62A-44BB-91D7-7342B3478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2F7DE93-82F9-4DD2-B17F-E939234C6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7B2DA3-D6B9-4279-9DF0-3CB8749BA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CEE253-9BF0-469E-8119-7D945346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90F35FC-6017-4404-A0AD-92D6CC314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923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A0E299-4E40-43C8-9D65-3FDFCE7A6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7078BA1-D600-41E0-822A-339139584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B5FA6E4-4594-420B-8E7D-C72157CF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FBB12C6-93B9-43A0-8B7A-24CD3B69A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10BD43B-0849-4C0C-B953-BF06EBA4A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B30319F-98DC-4DC8-B6D3-635838CC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7B8CD1C-5205-464D-9560-827E37F13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2F15E29-DE54-4946-A182-7D1FE0F1C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571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3C025C-EE86-4AD6-A34A-397614B5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2EA0122-48FD-4D51-A750-EF1D74F8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0E4ADD8-C9E7-439E-945C-9FA9CC4D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EE17569-B5B1-4A23-8614-696A67AE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35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E546072-1659-425A-A558-C9786516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DAD254D-A560-4508-8BB8-67190BB0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B46E851-BE54-4AFC-973D-73DBB9B5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646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539DE-4271-43A8-A125-7658D5E8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DF98DF-856D-4ED9-8EA2-B35ACAAA4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DC453ED-F99E-4DEF-9557-570E97B8C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4848FF4-245B-40F2-8375-33B30313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F0299C6-D41E-4D9F-8917-8B1918A66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700783-5324-4E5D-911F-1CEE6A9B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160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35DE0B-6F51-41D6-AA77-7B5D0FB47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6439989-38B2-470B-B268-DD9D26713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075793A-9318-4030-A0B2-931494ED7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1097A3D-DE2E-484D-99AC-40566435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5CB5E55-3483-4CF4-9066-BB881FEA4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AC84A3-3FC0-4FC6-B1CE-E4471D81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DA314-2FE5-4235-829B-A6DECC3A8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18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26EEBE5-E925-4511-8ABD-1EAAAAB1F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E7EB58D-4237-40C3-9B15-4C14A9915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591DAD-4214-4E16-BE4A-14FE43F94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1972D-5E48-4EA4-A0CE-8DC37D1B6E20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9198ADC-0B35-4CCA-82B4-21D1649B5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97BA5A-1DED-4093-B4C7-C0A1B7EA2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D7A9-643A-4C92-AFBA-5486C095CAA7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7" name="Kuva 6" descr="Keskustanuorten logo">
            <a:extLst>
              <a:ext uri="{FF2B5EF4-FFF2-40B4-BE49-F238E27FC236}">
                <a16:creationId xmlns:a16="http://schemas.microsoft.com/office/drawing/2014/main" id="{4F8B6CB8-03DF-4F97-A127-AD247CB25E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775" y="95250"/>
            <a:ext cx="1323975" cy="53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5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035A5B-0156-4A8E-8E09-83D63B3CC5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Eduskuntavaalit 2023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0430966-FCD7-486E-A7D0-9CC3ADA846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Jäsenäänestys</a:t>
            </a:r>
          </a:p>
        </p:txBody>
      </p:sp>
    </p:spTree>
    <p:extLst>
      <p:ext uri="{BB962C8B-B14F-4D97-AF65-F5344CB8AC3E}">
        <p14:creationId xmlns:p14="http://schemas.microsoft.com/office/powerpoint/2010/main" val="210619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FF12E7-30CE-4346-B613-71DD6D6C6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Jäsenäänestys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9E6DFB-07C3-47F2-BD19-2E02DF570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fi-FI" sz="3200" dirty="0"/>
              <a:t>Ehdokkaiden asettamista varten puolueen on toimitettava vaalipiirissä jäsenäänestys </a:t>
            </a:r>
            <a:r>
              <a:rPr lang="fi-FI" sz="3200" dirty="0">
                <a:solidFill>
                  <a:schemeClr val="tx2"/>
                </a:solidFill>
              </a:rPr>
              <a:t>(vaalilaki, 112 §) </a:t>
            </a:r>
          </a:p>
          <a:p>
            <a:pPr lvl="1">
              <a:lnSpc>
                <a:spcPct val="100000"/>
              </a:lnSpc>
              <a:spcAft>
                <a:spcPts val="1000"/>
              </a:spcAft>
            </a:pPr>
            <a:r>
              <a:rPr lang="fi-FI" sz="2800" dirty="0"/>
              <a:t>Kuitenkin, mikäli jäsenäänestykseen on nimetty ehdokkaita enintään niin monta kuin puolueella on oikeus asettaa, jäsenäänestystä ei tarvitse järjestää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fi-FI" sz="3200" dirty="0"/>
              <a:t>Oikeus esittää ehdokkaita jäsenäänestykseen on jokaisella vaalipiirissä toimivalla perusjärjestöllä </a:t>
            </a:r>
            <a:r>
              <a:rPr lang="fi-FI" sz="3200" dirty="0">
                <a:sym typeface="Wingdings" panose="05000000000000000000" pitchFamily="2" charset="2"/>
              </a:rPr>
              <a:t> </a:t>
            </a:r>
            <a:r>
              <a:rPr lang="fi-FI" sz="3200" dirty="0"/>
              <a:t>Keskustanuorilla osasto </a:t>
            </a:r>
            <a:r>
              <a:rPr lang="fi-FI" sz="3200" dirty="0">
                <a:solidFill>
                  <a:schemeClr val="tx2"/>
                </a:solidFill>
              </a:rPr>
              <a:t>(Keskustan säännöt, 33 §)</a:t>
            </a:r>
            <a:r>
              <a:rPr lang="fi-FI" sz="3200" dirty="0"/>
              <a:t> </a:t>
            </a:r>
          </a:p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fi-FI" sz="3200" dirty="0"/>
              <a:t>Ehdokkaalta tulee olla kirjallinen suostumus </a:t>
            </a:r>
          </a:p>
        </p:txBody>
      </p:sp>
    </p:spTree>
    <p:extLst>
      <p:ext uri="{BB962C8B-B14F-4D97-AF65-F5344CB8AC3E}">
        <p14:creationId xmlns:p14="http://schemas.microsoft.com/office/powerpoint/2010/main" val="196994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6CEE09-06E4-43C7-83B5-89EF59FC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Jäsenäänestyksessä äänestäminen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54F796-1CC5-4B75-AD0B-1EF36EB46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fi-FI" dirty="0"/>
              <a:t>Jäsenäänestyksessä äänioikeutettuja ovat kaikki 15 vuotta täyttäneet ja jäsenmaksunsa edelliseltä vuodelta maksaneet jonkin Keskustan perusjärjestön jäsenet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fi-FI" dirty="0"/>
              <a:t>Mikäli jäsen on liittynyt vasta kuluvana vuonna, hänen täytyy olla maksanut jäsenmaksu kuluvalta vuodelta ja liittynyt jäseneksi viimeistään 2 kk ennen jäsenvaalia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fi-FI" dirty="0"/>
              <a:t>Jäsen voi äänestää vain yhden perusjärjestön jäsenenä </a:t>
            </a:r>
          </a:p>
        </p:txBody>
      </p:sp>
    </p:spTree>
    <p:extLst>
      <p:ext uri="{BB962C8B-B14F-4D97-AF65-F5344CB8AC3E}">
        <p14:creationId xmlns:p14="http://schemas.microsoft.com/office/powerpoint/2010/main" val="2799143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A4F6AE-2DDF-4A70-9165-665BE33E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Jäsenäänestyksen aikataulu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9E0FB9F-3D90-4036-A042-00244E9B8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i-FI" sz="3200" dirty="0"/>
              <a:t>Keskustassa jäsenäänestys järjestetään joko </a:t>
            </a:r>
          </a:p>
          <a:p>
            <a:pPr lvl="1">
              <a:lnSpc>
                <a:spcPct val="100000"/>
              </a:lnSpc>
            </a:pPr>
            <a:r>
              <a:rPr lang="fi-FI" sz="2800" dirty="0"/>
              <a:t>keväällä (1.–3.4.2022 tai 8.–10.4.2022) tai </a:t>
            </a:r>
          </a:p>
          <a:p>
            <a:pPr lvl="1">
              <a:lnSpc>
                <a:spcPct val="100000"/>
              </a:lnSpc>
            </a:pPr>
            <a:r>
              <a:rPr lang="fi-FI" sz="2800" dirty="0"/>
              <a:t>syksyllä (9.–11.9.2022) </a:t>
            </a:r>
          </a:p>
          <a:p>
            <a:pPr>
              <a:lnSpc>
                <a:spcPct val="100000"/>
              </a:lnSpc>
            </a:pPr>
            <a:r>
              <a:rPr lang="fi-FI" sz="3200" dirty="0"/>
              <a:t>Esitykset ehdokkaista on tehtävä joko </a:t>
            </a:r>
          </a:p>
          <a:p>
            <a:pPr lvl="1">
              <a:lnSpc>
                <a:spcPct val="100000"/>
              </a:lnSpc>
            </a:pPr>
            <a:r>
              <a:rPr lang="fi-FI" sz="2800" dirty="0"/>
              <a:t>18.3.2022 (kevät) tai </a:t>
            </a:r>
          </a:p>
          <a:p>
            <a:pPr lvl="1">
              <a:lnSpc>
                <a:spcPct val="100000"/>
              </a:lnSpc>
            </a:pPr>
            <a:r>
              <a:rPr lang="fi-FI" sz="2800" dirty="0"/>
              <a:t>19.8.2022 (syksy) mennessä </a:t>
            </a:r>
          </a:p>
        </p:txBody>
      </p:sp>
    </p:spTree>
    <p:extLst>
      <p:ext uri="{BB962C8B-B14F-4D97-AF65-F5344CB8AC3E}">
        <p14:creationId xmlns:p14="http://schemas.microsoft.com/office/powerpoint/2010/main" val="374707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B290F5-8FD1-4064-B035-96B18D80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Jäsenäänestyksen aikataulu piireittäin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EAFE1580-C3CE-4479-8D3A-D7F097B85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19238"/>
            <a:ext cx="5157787" cy="823912"/>
          </a:xfrm>
        </p:spPr>
        <p:txBody>
          <a:bodyPr>
            <a:normAutofit/>
          </a:bodyPr>
          <a:lstStyle/>
          <a:p>
            <a:r>
              <a:rPr lang="fi-FI" sz="2800" dirty="0">
                <a:solidFill>
                  <a:schemeClr val="accent1"/>
                </a:solidFill>
              </a:rPr>
              <a:t>Kevät 2022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5598F93-682D-4EF2-B104-CB7210FFC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037137" cy="368458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Helsinki </a:t>
            </a:r>
          </a:p>
          <a:p>
            <a:r>
              <a:rPr lang="fi-FI" dirty="0"/>
              <a:t>Uusimaa </a:t>
            </a:r>
          </a:p>
          <a:p>
            <a:r>
              <a:rPr lang="fi-FI" dirty="0"/>
              <a:t>Pirkanmaa </a:t>
            </a:r>
          </a:p>
          <a:p>
            <a:r>
              <a:rPr lang="fi-FI" dirty="0"/>
              <a:t>Satakunta </a:t>
            </a:r>
          </a:p>
          <a:p>
            <a:r>
              <a:rPr lang="fi-FI" dirty="0"/>
              <a:t>Keski-Suomi </a:t>
            </a:r>
          </a:p>
          <a:p>
            <a:r>
              <a:rPr lang="fi-FI" dirty="0">
                <a:solidFill>
                  <a:schemeClr val="tx2"/>
                </a:solidFill>
              </a:rPr>
              <a:t>Kymenlaakso, Karjala, </a:t>
            </a:r>
          </a:p>
          <a:p>
            <a:pPr marL="0" indent="0">
              <a:buNone/>
            </a:pPr>
            <a:r>
              <a:rPr lang="fi-FI" dirty="0">
                <a:solidFill>
                  <a:schemeClr val="tx2"/>
                </a:solidFill>
              </a:rPr>
              <a:t>   Etelä-Savo, Itä-Savo </a:t>
            </a:r>
          </a:p>
          <a:p>
            <a:r>
              <a:rPr lang="fi-FI" dirty="0">
                <a:solidFill>
                  <a:schemeClr val="tx2"/>
                </a:solidFill>
              </a:rPr>
              <a:t>Pohjois-Savo, Pohjois-Karjala </a:t>
            </a:r>
          </a:p>
          <a:p>
            <a:r>
              <a:rPr lang="fi-FI" dirty="0">
                <a:solidFill>
                  <a:schemeClr val="accent4"/>
                </a:solidFill>
              </a:rPr>
              <a:t>Kainuu 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029E26B6-5518-4EEA-B9D3-CF336CD25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09713"/>
            <a:ext cx="5183188" cy="823912"/>
          </a:xfrm>
        </p:spPr>
        <p:txBody>
          <a:bodyPr>
            <a:normAutofit/>
          </a:bodyPr>
          <a:lstStyle/>
          <a:p>
            <a:r>
              <a:rPr lang="fi-FI" sz="2800" dirty="0">
                <a:solidFill>
                  <a:schemeClr val="accent1"/>
                </a:solidFill>
              </a:rPr>
              <a:t>Syksy 2022</a:t>
            </a:r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5D20F2A9-3B47-46A2-A20C-2D0370EA191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Varsinais-Suomi </a:t>
            </a:r>
          </a:p>
          <a:p>
            <a:r>
              <a:rPr lang="fi-FI" dirty="0">
                <a:solidFill>
                  <a:schemeClr val="tx2"/>
                </a:solidFill>
              </a:rPr>
              <a:t>Etelä-Häme, Päijät-Häme </a:t>
            </a:r>
          </a:p>
          <a:p>
            <a:r>
              <a:rPr lang="fi-FI" dirty="0">
                <a:solidFill>
                  <a:schemeClr val="tx2"/>
                </a:solidFill>
              </a:rPr>
              <a:t>Etelä-Pohjanmaa, </a:t>
            </a:r>
          </a:p>
          <a:p>
            <a:pPr marL="0" indent="0">
              <a:buNone/>
            </a:pPr>
            <a:r>
              <a:rPr lang="fi-FI" dirty="0">
                <a:solidFill>
                  <a:schemeClr val="tx2"/>
                </a:solidFill>
              </a:rPr>
              <a:t>   Keski-Pohjanmaa </a:t>
            </a:r>
          </a:p>
          <a:p>
            <a:r>
              <a:rPr lang="fi-FI" dirty="0">
                <a:solidFill>
                  <a:schemeClr val="accent4"/>
                </a:solidFill>
              </a:rPr>
              <a:t>Pohjois-Pohjanmaa </a:t>
            </a:r>
          </a:p>
          <a:p>
            <a:r>
              <a:rPr lang="fi-FI" dirty="0">
                <a:solidFill>
                  <a:schemeClr val="tx2"/>
                </a:solidFill>
              </a:rPr>
              <a:t>Lappi, Peräpohjola </a:t>
            </a:r>
          </a:p>
        </p:txBody>
      </p:sp>
    </p:spTree>
    <p:extLst>
      <p:ext uri="{BB962C8B-B14F-4D97-AF65-F5344CB8AC3E}">
        <p14:creationId xmlns:p14="http://schemas.microsoft.com/office/powerpoint/2010/main" val="3114680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520503-687A-4567-97A2-B9566E2D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Eduskuntavaalien aikataulu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BD09CF-F48E-41C0-A0A7-2775A670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/>
              <a:t>Vaalipiirien </a:t>
            </a:r>
            <a:r>
              <a:rPr lang="fi-FI" dirty="0"/>
              <a:t>paikkamäärien vahvistuminen: </a:t>
            </a:r>
            <a:r>
              <a:rPr lang="fi-FI" dirty="0">
                <a:solidFill>
                  <a:schemeClr val="tx2"/>
                </a:solidFill>
              </a:rPr>
              <a:t>31.10.2022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dirty="0"/>
              <a:t>Äänioikeusrekisterin tietojen poimintapäivä (missä kunnassa kukin on äänioikeutettu): </a:t>
            </a:r>
            <a:r>
              <a:rPr lang="fi-FI" dirty="0">
                <a:solidFill>
                  <a:schemeClr val="tx2"/>
                </a:solidFill>
              </a:rPr>
              <a:t>10.2.2023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dirty="0"/>
              <a:t>Ehdokashakemusten jättöpäivä: viimeistään </a:t>
            </a:r>
            <a:r>
              <a:rPr lang="fi-FI" dirty="0">
                <a:solidFill>
                  <a:schemeClr val="tx2"/>
                </a:solidFill>
              </a:rPr>
              <a:t>21.2.2023 klo 16 mennessä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dirty="0"/>
              <a:t>Ehdokasasettelun vahvistaminen: </a:t>
            </a:r>
            <a:r>
              <a:rPr lang="fi-FI" dirty="0">
                <a:solidFill>
                  <a:schemeClr val="tx2"/>
                </a:solidFill>
              </a:rPr>
              <a:t>2.3.2023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dirty="0"/>
              <a:t>Ennakkoäänestys kotimaassa: </a:t>
            </a:r>
            <a:r>
              <a:rPr lang="fi-FI" dirty="0">
                <a:solidFill>
                  <a:schemeClr val="tx2"/>
                </a:solidFill>
              </a:rPr>
              <a:t>22.–28.3.2023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dirty="0"/>
              <a:t>VAALIPÄIVÄ: </a:t>
            </a:r>
            <a:r>
              <a:rPr lang="fi-FI" dirty="0">
                <a:solidFill>
                  <a:schemeClr val="tx2"/>
                </a:solidFill>
              </a:rPr>
              <a:t>2.4.2023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i-FI" dirty="0"/>
              <a:t>Tulosten vahvistaminen: </a:t>
            </a:r>
            <a:r>
              <a:rPr lang="fi-FI" dirty="0">
                <a:solidFill>
                  <a:schemeClr val="tx2"/>
                </a:solidFill>
              </a:rPr>
              <a:t>5.4.2023</a:t>
            </a:r>
          </a:p>
        </p:txBody>
      </p:sp>
    </p:spTree>
    <p:extLst>
      <p:ext uri="{BB962C8B-B14F-4D97-AF65-F5344CB8AC3E}">
        <p14:creationId xmlns:p14="http://schemas.microsoft.com/office/powerpoint/2010/main" val="780071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Keskustanuoret">
      <a:dk1>
        <a:srgbClr val="4F5C48"/>
      </a:dk1>
      <a:lt1>
        <a:sysClr val="window" lastClr="FFFFFF"/>
      </a:lt1>
      <a:dk2>
        <a:srgbClr val="1E4B53"/>
      </a:dk2>
      <a:lt2>
        <a:srgbClr val="DED0B8"/>
      </a:lt2>
      <a:accent1>
        <a:srgbClr val="709340"/>
      </a:accent1>
      <a:accent2>
        <a:srgbClr val="EE7263"/>
      </a:accent2>
      <a:accent3>
        <a:srgbClr val="2E8585"/>
      </a:accent3>
      <a:accent4>
        <a:srgbClr val="EEB3B4"/>
      </a:accent4>
      <a:accent5>
        <a:srgbClr val="8FC5D2"/>
      </a:accent5>
      <a:accent6>
        <a:srgbClr val="000000"/>
      </a:accent6>
      <a:hlink>
        <a:srgbClr val="0563C1"/>
      </a:hlink>
      <a:folHlink>
        <a:srgbClr val="954F72"/>
      </a:folHlink>
    </a:clrScheme>
    <a:fontScheme name="Keskustanuoret - Sommet Slab">
      <a:majorFont>
        <a:latin typeface="Sommet Slab Heavy"/>
        <a:ea typeface=""/>
        <a:cs typeface=""/>
      </a:majorFont>
      <a:minorFont>
        <a:latin typeface="Sommet Slab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9884DA15-6E88-4C6F-B379-7E24BEF1E27A}" vid="{E20659F3-A1C7-4F9C-A92E-7A76416DA0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21C7E7678F6E74D92492F9CD6125727" ma:contentTypeVersion="9" ma:contentTypeDescription="Luo uusi asiakirja." ma:contentTypeScope="" ma:versionID="0c7d7b804952aaa20427240e7457d2ec">
  <xsd:schema xmlns:xsd="http://www.w3.org/2001/XMLSchema" xmlns:xs="http://www.w3.org/2001/XMLSchema" xmlns:p="http://schemas.microsoft.com/office/2006/metadata/properties" xmlns:ns2="ad7561cf-fbfc-4516-a667-f1ffdb31d87c" xmlns:ns3="0b5bbc20-0df5-45b5-9090-36bd4657140e" targetNamespace="http://schemas.microsoft.com/office/2006/metadata/properties" ma:root="true" ma:fieldsID="f7c7706b74d6e242f5e174137cab0937" ns2:_="" ns3:_="">
    <xsd:import namespace="ad7561cf-fbfc-4516-a667-f1ffdb31d87c"/>
    <xsd:import namespace="0b5bbc20-0df5-45b5-9090-36bd465714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561cf-fbfc-4516-a667-f1ffdb31d8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bbc20-0df5-45b5-9090-36bd4657140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549FD4-497A-4F85-BB5D-8EF0FC5CA80B}"/>
</file>

<file path=customXml/itemProps2.xml><?xml version="1.0" encoding="utf-8"?>
<ds:datastoreItem xmlns:ds="http://schemas.openxmlformats.org/officeDocument/2006/customXml" ds:itemID="{AB213D6B-980B-49A8-A440-B840AE3174B7}"/>
</file>

<file path=customXml/itemProps3.xml><?xml version="1.0" encoding="utf-8"?>
<ds:datastoreItem xmlns:ds="http://schemas.openxmlformats.org/officeDocument/2006/customXml" ds:itemID="{04A13034-1B7C-487E-82A1-7C15998C4AC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225</Words>
  <Application>Microsoft Office PowerPoint</Application>
  <PresentationFormat>Laajakuva</PresentationFormat>
  <Paragraphs>44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Sommet Slab Heavy</vt:lpstr>
      <vt:lpstr>Sommet Slab Regular</vt:lpstr>
      <vt:lpstr>Office-teema</vt:lpstr>
      <vt:lpstr>Eduskuntavaalit 2023</vt:lpstr>
      <vt:lpstr>Jäsenäänestys </vt:lpstr>
      <vt:lpstr>Jäsenäänestyksessä äänestäminen</vt:lpstr>
      <vt:lpstr>Jäsenäänestyksen aikataulu </vt:lpstr>
      <vt:lpstr>Jäsenäänestyksen aikataulu piireittäin</vt:lpstr>
      <vt:lpstr>Eduskuntavaalien aikataulu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Anna-Leena Veteläinen</dc:creator>
  <cp:lastModifiedBy>Anna-Leena Veteläinen</cp:lastModifiedBy>
  <cp:revision>4</cp:revision>
  <dcterms:created xsi:type="dcterms:W3CDTF">2022-02-09T12:16:31Z</dcterms:created>
  <dcterms:modified xsi:type="dcterms:W3CDTF">2022-02-10T15:01:44Z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0x010100D21C7E7678F6E74D92492F9CD6125727</vt:lpwstr>
  </property>
</Properties>
</file>