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94" r:id="rId5"/>
    <p:sldMasterId id="2147483728" r:id="rId6"/>
    <p:sldMasterId id="2147483762" r:id="rId7"/>
  </p:sldMasterIdLst>
  <p:notesMasterIdLst>
    <p:notesMasterId r:id="rId39"/>
  </p:notesMasterIdLst>
  <p:sldIdLst>
    <p:sldId id="262" r:id="rId8"/>
    <p:sldId id="329" r:id="rId9"/>
    <p:sldId id="998" r:id="rId10"/>
    <p:sldId id="972" r:id="rId11"/>
    <p:sldId id="988" r:id="rId12"/>
    <p:sldId id="989" r:id="rId13"/>
    <p:sldId id="990" r:id="rId14"/>
    <p:sldId id="969" r:id="rId15"/>
    <p:sldId id="968" r:id="rId16"/>
    <p:sldId id="991" r:id="rId17"/>
    <p:sldId id="997" r:id="rId18"/>
    <p:sldId id="277" r:id="rId19"/>
    <p:sldId id="261" r:id="rId20"/>
    <p:sldId id="954" r:id="rId21"/>
    <p:sldId id="992" r:id="rId22"/>
    <p:sldId id="973" r:id="rId23"/>
    <p:sldId id="986" r:id="rId24"/>
    <p:sldId id="984" r:id="rId25"/>
    <p:sldId id="270" r:id="rId26"/>
    <p:sldId id="993" r:id="rId27"/>
    <p:sldId id="317" r:id="rId28"/>
    <p:sldId id="963" r:id="rId29"/>
    <p:sldId id="994" r:id="rId30"/>
    <p:sldId id="995" r:id="rId31"/>
    <p:sldId id="996" r:id="rId32"/>
    <p:sldId id="300" r:id="rId33"/>
    <p:sldId id="985" r:id="rId34"/>
    <p:sldId id="987" r:id="rId35"/>
    <p:sldId id="256" r:id="rId36"/>
    <p:sldId id="983" r:id="rId37"/>
    <p:sldId id="982" r:id="rId38"/>
  </p:sldIdLst>
  <p:sldSz cx="18288000" cy="10287000"/>
  <p:notesSz cx="6797675" cy="9926638"/>
  <p:embeddedFontLst>
    <p:embeddedFont>
      <p:font typeface="Arial Rounded MT Bold" panose="020F0704030504030204" pitchFamily="34" charset="0"/>
      <p:regular r:id="rId40"/>
    </p:embeddedFont>
    <p:embeddedFont>
      <p:font typeface="Century Gothic" panose="020B0502020202020204" pitchFamily="34" charset="0"/>
      <p:regular r:id="rId41"/>
      <p:bold r:id="rId42"/>
      <p:italic r:id="rId43"/>
      <p:boldItalic r:id="rId44"/>
    </p:embeddedFont>
    <p:embeddedFont>
      <p:font typeface="Gig V0.3" panose="020B0604020202020204" charset="0"/>
      <p:regular r:id="rId45"/>
    </p:embeddedFont>
    <p:embeddedFont>
      <p:font typeface="Wigrum" panose="020B0604020202020204" charset="0"/>
      <p:regular r:id="rId46"/>
    </p:embeddedFont>
    <p:embeddedFont>
      <p:font typeface="Wigrum 1" panose="020B0604020202020204" charset="0"/>
      <p:regular r:id="rId47"/>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EBBF4A-923A-40ED-91DB-7722AE29E5FB}" v="13" dt="2025-02-11T10:06:52.222"/>
    <p1510:client id="{CD8C6108-E151-43F2-86E3-73EC60A98BB4}" v="74" dt="2025-02-10T14:21:18.298"/>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3" autoAdjust="0"/>
    <p:restoredTop sz="61396" autoAdjust="0"/>
  </p:normalViewPr>
  <p:slideViewPr>
    <p:cSldViewPr>
      <p:cViewPr varScale="1">
        <p:scale>
          <a:sx n="26" d="100"/>
          <a:sy n="26" d="100"/>
        </p:scale>
        <p:origin x="976" y="32"/>
      </p:cViewPr>
      <p:guideLst>
        <p:guide orient="horz" pos="2160"/>
        <p:guide pos="2880"/>
      </p:guideLst>
    </p:cSldViewPr>
  </p:slideViewPr>
  <p:outlineViewPr>
    <p:cViewPr>
      <p:scale>
        <a:sx n="33" d="100"/>
        <a:sy n="33" d="100"/>
      </p:scale>
      <p:origin x="0" y="-1093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1.fntdata"/><Relationship Id="rId45" Type="http://schemas.openxmlformats.org/officeDocument/2006/relationships/font" Target="fonts/font6.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5.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7.fntdata"/><Relationship Id="rId20" Type="http://schemas.openxmlformats.org/officeDocument/2006/relationships/slide" Target="slides/slide13.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a Mustonen" userId="4731fc4c-135c-4e59-a1c8-e25b23a76574" providerId="ADAL" clId="{546CFD5D-44A7-4E90-9179-B195CC8155EE}"/>
    <pc:docChg chg="undo custSel addSld delSld modSld sldOrd">
      <pc:chgData name="Pia Mustonen" userId="4731fc4c-135c-4e59-a1c8-e25b23a76574" providerId="ADAL" clId="{546CFD5D-44A7-4E90-9179-B195CC8155EE}" dt="2025-01-30T11:41:14.653" v="4576" actId="1076"/>
      <pc:docMkLst>
        <pc:docMk/>
      </pc:docMkLst>
      <pc:sldChg chg="ord">
        <pc:chgData name="Pia Mustonen" userId="4731fc4c-135c-4e59-a1c8-e25b23a76574" providerId="ADAL" clId="{546CFD5D-44A7-4E90-9179-B195CC8155EE}" dt="2025-01-30T11:34:22.068" v="4168"/>
        <pc:sldMkLst>
          <pc:docMk/>
          <pc:sldMk cId="0" sldId="256"/>
        </pc:sldMkLst>
      </pc:sldChg>
      <pc:sldChg chg="delSp modSp mod ord">
        <pc:chgData name="Pia Mustonen" userId="4731fc4c-135c-4e59-a1c8-e25b23a76574" providerId="ADAL" clId="{546CFD5D-44A7-4E90-9179-B195CC8155EE}" dt="2025-01-29T15:38:14.783" v="3611" actId="1076"/>
        <pc:sldMkLst>
          <pc:docMk/>
          <pc:sldMk cId="0" sldId="257"/>
        </pc:sldMkLst>
        <pc:spChg chg="mod">
          <ac:chgData name="Pia Mustonen" userId="4731fc4c-135c-4e59-a1c8-e25b23a76574" providerId="ADAL" clId="{546CFD5D-44A7-4E90-9179-B195CC8155EE}" dt="2025-01-29T15:38:14.783" v="3611" actId="1076"/>
          <ac:spMkLst>
            <pc:docMk/>
            <pc:sldMk cId="0" sldId="257"/>
            <ac:spMk id="6" creationId="{00000000-0000-0000-0000-000000000000}"/>
          </ac:spMkLst>
        </pc:spChg>
        <pc:spChg chg="del">
          <ac:chgData name="Pia Mustonen" userId="4731fc4c-135c-4e59-a1c8-e25b23a76574" providerId="ADAL" clId="{546CFD5D-44A7-4E90-9179-B195CC8155EE}" dt="2025-01-21T08:55:51.623" v="2061" actId="478"/>
          <ac:spMkLst>
            <pc:docMk/>
            <pc:sldMk cId="0" sldId="257"/>
            <ac:spMk id="8" creationId="{9C8EF127-FB84-3BE9-26A8-1A82AFE0CE57}"/>
          </ac:spMkLst>
        </pc:spChg>
        <pc:picChg chg="mod">
          <ac:chgData name="Pia Mustonen" userId="4731fc4c-135c-4e59-a1c8-e25b23a76574" providerId="ADAL" clId="{546CFD5D-44A7-4E90-9179-B195CC8155EE}" dt="2025-01-29T12:37:37.864" v="2771" actId="1076"/>
          <ac:picMkLst>
            <pc:docMk/>
            <pc:sldMk cId="0" sldId="257"/>
            <ac:picMk id="9" creationId="{0C448C49-8489-593C-EF04-9035EF7326B5}"/>
          </ac:picMkLst>
        </pc:picChg>
      </pc:sldChg>
      <pc:sldChg chg="addSp modSp mod">
        <pc:chgData name="Pia Mustonen" userId="4731fc4c-135c-4e59-a1c8-e25b23a76574" providerId="ADAL" clId="{546CFD5D-44A7-4E90-9179-B195CC8155EE}" dt="2025-01-29T12:36:33.272" v="2768" actId="1076"/>
        <pc:sldMkLst>
          <pc:docMk/>
          <pc:sldMk cId="0" sldId="260"/>
        </pc:sldMkLst>
        <pc:spChg chg="add mod">
          <ac:chgData name="Pia Mustonen" userId="4731fc4c-135c-4e59-a1c8-e25b23a76574" providerId="ADAL" clId="{546CFD5D-44A7-4E90-9179-B195CC8155EE}" dt="2025-01-29T12:29:22.341" v="2604" actId="14100"/>
          <ac:spMkLst>
            <pc:docMk/>
            <pc:sldMk cId="0" sldId="260"/>
            <ac:spMk id="2" creationId="{C47F9E04-5861-6CA3-2FAE-0C8E75E5513B}"/>
          </ac:spMkLst>
        </pc:spChg>
        <pc:spChg chg="mod">
          <ac:chgData name="Pia Mustonen" userId="4731fc4c-135c-4e59-a1c8-e25b23a76574" providerId="ADAL" clId="{546CFD5D-44A7-4E90-9179-B195CC8155EE}" dt="2025-01-29T12:29:01.858" v="2598" actId="1076"/>
          <ac:spMkLst>
            <pc:docMk/>
            <pc:sldMk cId="0" sldId="260"/>
            <ac:spMk id="8" creationId="{00000000-0000-0000-0000-000000000000}"/>
          </ac:spMkLst>
        </pc:spChg>
        <pc:spChg chg="mod">
          <ac:chgData name="Pia Mustonen" userId="4731fc4c-135c-4e59-a1c8-e25b23a76574" providerId="ADAL" clId="{546CFD5D-44A7-4E90-9179-B195CC8155EE}" dt="2025-01-29T12:28:32.416" v="2591" actId="1076"/>
          <ac:spMkLst>
            <pc:docMk/>
            <pc:sldMk cId="0" sldId="260"/>
            <ac:spMk id="10" creationId="{00000000-0000-0000-0000-000000000000}"/>
          </ac:spMkLst>
        </pc:spChg>
        <pc:spChg chg="mod">
          <ac:chgData name="Pia Mustonen" userId="4731fc4c-135c-4e59-a1c8-e25b23a76574" providerId="ADAL" clId="{546CFD5D-44A7-4E90-9179-B195CC8155EE}" dt="2025-01-29T12:29:04.307" v="2599" actId="1076"/>
          <ac:spMkLst>
            <pc:docMk/>
            <pc:sldMk cId="0" sldId="260"/>
            <ac:spMk id="12" creationId="{00000000-0000-0000-0000-000000000000}"/>
          </ac:spMkLst>
        </pc:spChg>
        <pc:spChg chg="mod">
          <ac:chgData name="Pia Mustonen" userId="4731fc4c-135c-4e59-a1c8-e25b23a76574" providerId="ADAL" clId="{546CFD5D-44A7-4E90-9179-B195CC8155EE}" dt="2025-01-29T12:36:18.022" v="2765" actId="113"/>
          <ac:spMkLst>
            <pc:docMk/>
            <pc:sldMk cId="0" sldId="260"/>
            <ac:spMk id="13" creationId="{00000000-0000-0000-0000-000000000000}"/>
          </ac:spMkLst>
        </pc:spChg>
        <pc:spChg chg="mod">
          <ac:chgData name="Pia Mustonen" userId="4731fc4c-135c-4e59-a1c8-e25b23a76574" providerId="ADAL" clId="{546CFD5D-44A7-4E90-9179-B195CC8155EE}" dt="2025-01-29T12:36:28.232" v="2767" actId="113"/>
          <ac:spMkLst>
            <pc:docMk/>
            <pc:sldMk cId="0" sldId="260"/>
            <ac:spMk id="14" creationId="{00000000-0000-0000-0000-000000000000}"/>
          </ac:spMkLst>
        </pc:spChg>
        <pc:spChg chg="mod">
          <ac:chgData name="Pia Mustonen" userId="4731fc4c-135c-4e59-a1c8-e25b23a76574" providerId="ADAL" clId="{546CFD5D-44A7-4E90-9179-B195CC8155EE}" dt="2025-01-29T12:29:13.393" v="2602" actId="1076"/>
          <ac:spMkLst>
            <pc:docMk/>
            <pc:sldMk cId="0" sldId="260"/>
            <ac:spMk id="18" creationId="{0249150B-0810-A943-A034-32FC7780B076}"/>
          </ac:spMkLst>
        </pc:spChg>
        <pc:spChg chg="mod">
          <ac:chgData name="Pia Mustonen" userId="4731fc4c-135c-4e59-a1c8-e25b23a76574" providerId="ADAL" clId="{546CFD5D-44A7-4E90-9179-B195CC8155EE}" dt="2025-01-29T12:29:16.489" v="2603" actId="1076"/>
          <ac:spMkLst>
            <pc:docMk/>
            <pc:sldMk cId="0" sldId="260"/>
            <ac:spMk id="20" creationId="{2191980C-C5CE-7D13-F505-9AEC3FB1A889}"/>
          </ac:spMkLst>
        </pc:spChg>
        <pc:picChg chg="mod">
          <ac:chgData name="Pia Mustonen" userId="4731fc4c-135c-4e59-a1c8-e25b23a76574" providerId="ADAL" clId="{546CFD5D-44A7-4E90-9179-B195CC8155EE}" dt="2025-01-29T12:28:54.627" v="2595" actId="14100"/>
          <ac:picMkLst>
            <pc:docMk/>
            <pc:sldMk cId="0" sldId="260"/>
            <ac:picMk id="22" creationId="{6DB807B2-1A09-BEE7-D680-229B9D18DA31}"/>
          </ac:picMkLst>
        </pc:picChg>
        <pc:picChg chg="mod">
          <ac:chgData name="Pia Mustonen" userId="4731fc4c-135c-4e59-a1c8-e25b23a76574" providerId="ADAL" clId="{546CFD5D-44A7-4E90-9179-B195CC8155EE}" dt="2025-01-29T12:36:33.272" v="2768" actId="1076"/>
          <ac:picMkLst>
            <pc:docMk/>
            <pc:sldMk cId="0" sldId="260"/>
            <ac:picMk id="24" creationId="{F5E64EA9-41C5-0112-8184-42F961799594}"/>
          </ac:picMkLst>
        </pc:picChg>
      </pc:sldChg>
      <pc:sldChg chg="delSp modSp mod">
        <pc:chgData name="Pia Mustonen" userId="4731fc4c-135c-4e59-a1c8-e25b23a76574" providerId="ADAL" clId="{546CFD5D-44A7-4E90-9179-B195CC8155EE}" dt="2025-01-29T12:22:03.765" v="2553" actId="1076"/>
        <pc:sldMkLst>
          <pc:docMk/>
          <pc:sldMk cId="0" sldId="262"/>
        </pc:sldMkLst>
        <pc:spChg chg="mod">
          <ac:chgData name="Pia Mustonen" userId="4731fc4c-135c-4e59-a1c8-e25b23a76574" providerId="ADAL" clId="{546CFD5D-44A7-4E90-9179-B195CC8155EE}" dt="2025-01-29T12:22:03.765" v="2553" actId="1076"/>
          <ac:spMkLst>
            <pc:docMk/>
            <pc:sldMk cId="0" sldId="262"/>
            <ac:spMk id="4" creationId="{00000000-0000-0000-0000-000000000000}"/>
          </ac:spMkLst>
        </pc:spChg>
        <pc:spChg chg="mod">
          <ac:chgData name="Pia Mustonen" userId="4731fc4c-135c-4e59-a1c8-e25b23a76574" providerId="ADAL" clId="{546CFD5D-44A7-4E90-9179-B195CC8155EE}" dt="2025-01-21T12:12:14.262" v="2515" actId="1076"/>
          <ac:spMkLst>
            <pc:docMk/>
            <pc:sldMk cId="0" sldId="262"/>
            <ac:spMk id="5" creationId="{00000000-0000-0000-0000-000000000000}"/>
          </ac:spMkLst>
        </pc:spChg>
        <pc:spChg chg="del">
          <ac:chgData name="Pia Mustonen" userId="4731fc4c-135c-4e59-a1c8-e25b23a76574" providerId="ADAL" clId="{546CFD5D-44A7-4E90-9179-B195CC8155EE}" dt="2025-01-21T08:45:01.443" v="1850" actId="478"/>
          <ac:spMkLst>
            <pc:docMk/>
            <pc:sldMk cId="0" sldId="262"/>
            <ac:spMk id="8" creationId="{00000000-0000-0000-0000-000000000000}"/>
          </ac:spMkLst>
        </pc:spChg>
        <pc:spChg chg="del mod">
          <ac:chgData name="Pia Mustonen" userId="4731fc4c-135c-4e59-a1c8-e25b23a76574" providerId="ADAL" clId="{546CFD5D-44A7-4E90-9179-B195CC8155EE}" dt="2025-01-21T08:45:04.845" v="1851" actId="478"/>
          <ac:spMkLst>
            <pc:docMk/>
            <pc:sldMk cId="0" sldId="262"/>
            <ac:spMk id="9" creationId="{00000000-0000-0000-0000-000000000000}"/>
          </ac:spMkLst>
        </pc:spChg>
        <pc:spChg chg="mod">
          <ac:chgData name="Pia Mustonen" userId="4731fc4c-135c-4e59-a1c8-e25b23a76574" providerId="ADAL" clId="{546CFD5D-44A7-4E90-9179-B195CC8155EE}" dt="2025-01-21T08:45:07.645" v="1852" actId="1076"/>
          <ac:spMkLst>
            <pc:docMk/>
            <pc:sldMk cId="0" sldId="262"/>
            <ac:spMk id="10" creationId="{00000000-0000-0000-0000-000000000000}"/>
          </ac:spMkLst>
        </pc:spChg>
      </pc:sldChg>
      <pc:sldChg chg="modSp add del mod ord">
        <pc:chgData name="Pia Mustonen" userId="4731fc4c-135c-4e59-a1c8-e25b23a76574" providerId="ADAL" clId="{546CFD5D-44A7-4E90-9179-B195CC8155EE}" dt="2025-01-30T09:02:47.016" v="3946"/>
        <pc:sldMkLst>
          <pc:docMk/>
          <pc:sldMk cId="0" sldId="266"/>
        </pc:sldMkLst>
        <pc:grpChg chg="mod">
          <ac:chgData name="Pia Mustonen" userId="4731fc4c-135c-4e59-a1c8-e25b23a76574" providerId="ADAL" clId="{546CFD5D-44A7-4E90-9179-B195CC8155EE}" dt="2025-01-29T15:41:00.117" v="3664" actId="14100"/>
          <ac:grpSpMkLst>
            <pc:docMk/>
            <pc:sldMk cId="0" sldId="266"/>
            <ac:grpSpMk id="9" creationId="{6E77E6B8-2B97-E9B9-C42D-43F0682D6545}"/>
          </ac:grpSpMkLst>
        </pc:grpChg>
      </pc:sldChg>
      <pc:sldChg chg="addSp delSp modSp mod">
        <pc:chgData name="Pia Mustonen" userId="4731fc4c-135c-4e59-a1c8-e25b23a76574" providerId="ADAL" clId="{546CFD5D-44A7-4E90-9179-B195CC8155EE}" dt="2025-01-29T12:36:45.821" v="2769" actId="1076"/>
        <pc:sldMkLst>
          <pc:docMk/>
          <pc:sldMk cId="0" sldId="270"/>
        </pc:sldMkLst>
        <pc:spChg chg="mod">
          <ac:chgData name="Pia Mustonen" userId="4731fc4c-135c-4e59-a1c8-e25b23a76574" providerId="ADAL" clId="{546CFD5D-44A7-4E90-9179-B195CC8155EE}" dt="2025-01-29T12:36:45.821" v="2769" actId="1076"/>
          <ac:spMkLst>
            <pc:docMk/>
            <pc:sldMk cId="0" sldId="270"/>
            <ac:spMk id="2" creationId="{00000000-0000-0000-0000-000000000000}"/>
          </ac:spMkLst>
        </pc:spChg>
        <pc:spChg chg="del topLvl">
          <ac:chgData name="Pia Mustonen" userId="4731fc4c-135c-4e59-a1c8-e25b23a76574" providerId="ADAL" clId="{546CFD5D-44A7-4E90-9179-B195CC8155EE}" dt="2025-01-20T15:14:36.854" v="357" actId="478"/>
          <ac:spMkLst>
            <pc:docMk/>
            <pc:sldMk cId="0" sldId="270"/>
            <ac:spMk id="6" creationId="{00000000-0000-0000-0000-000000000000}"/>
          </ac:spMkLst>
        </pc:spChg>
        <pc:spChg chg="mod">
          <ac:chgData name="Pia Mustonen" userId="4731fc4c-135c-4e59-a1c8-e25b23a76574" providerId="ADAL" clId="{546CFD5D-44A7-4E90-9179-B195CC8155EE}" dt="2025-01-21T06:59:48.703" v="541" actId="1076"/>
          <ac:spMkLst>
            <pc:docMk/>
            <pc:sldMk cId="0" sldId="270"/>
            <ac:spMk id="7" creationId="{00000000-0000-0000-0000-000000000000}"/>
          </ac:spMkLst>
        </pc:spChg>
        <pc:spChg chg="del mod">
          <ac:chgData name="Pia Mustonen" userId="4731fc4c-135c-4e59-a1c8-e25b23a76574" providerId="ADAL" clId="{546CFD5D-44A7-4E90-9179-B195CC8155EE}" dt="2025-01-21T06:59:50.811" v="544"/>
          <ac:spMkLst>
            <pc:docMk/>
            <pc:sldMk cId="0" sldId="270"/>
            <ac:spMk id="10" creationId="{6482BDED-D0A6-36FD-A722-5909D0631AD9}"/>
          </ac:spMkLst>
        </pc:spChg>
        <pc:spChg chg="add del">
          <ac:chgData name="Pia Mustonen" userId="4731fc4c-135c-4e59-a1c8-e25b23a76574" providerId="ADAL" clId="{546CFD5D-44A7-4E90-9179-B195CC8155EE}" dt="2025-01-20T15:15:20.326" v="367" actId="22"/>
          <ac:spMkLst>
            <pc:docMk/>
            <pc:sldMk cId="0" sldId="270"/>
            <ac:spMk id="12" creationId="{93EFC0E8-A743-5B5D-9785-37404C1ED6BF}"/>
          </ac:spMkLst>
        </pc:spChg>
        <pc:spChg chg="add mod">
          <ac:chgData name="Pia Mustonen" userId="4731fc4c-135c-4e59-a1c8-e25b23a76574" providerId="ADAL" clId="{546CFD5D-44A7-4E90-9179-B195CC8155EE}" dt="2025-01-21T06:58:50.778" v="527" actId="1076"/>
          <ac:spMkLst>
            <pc:docMk/>
            <pc:sldMk cId="0" sldId="270"/>
            <ac:spMk id="14" creationId="{BBC9BBD7-4D76-869A-EE10-11A7C3F969CC}"/>
          </ac:spMkLst>
        </pc:spChg>
        <pc:spChg chg="mod">
          <ac:chgData name="Pia Mustonen" userId="4731fc4c-135c-4e59-a1c8-e25b23a76574" providerId="ADAL" clId="{546CFD5D-44A7-4E90-9179-B195CC8155EE}" dt="2025-01-21T06:58:40.022" v="524"/>
          <ac:spMkLst>
            <pc:docMk/>
            <pc:sldMk cId="0" sldId="270"/>
            <ac:spMk id="16" creationId="{00000000-0000-0000-0000-000000000000}"/>
          </ac:spMkLst>
        </pc:spChg>
        <pc:grpChg chg="del mod">
          <ac:chgData name="Pia Mustonen" userId="4731fc4c-135c-4e59-a1c8-e25b23a76574" providerId="ADAL" clId="{546CFD5D-44A7-4E90-9179-B195CC8155EE}" dt="2025-01-20T15:14:36.854" v="357" actId="478"/>
          <ac:grpSpMkLst>
            <pc:docMk/>
            <pc:sldMk cId="0" sldId="270"/>
            <ac:grpSpMk id="5" creationId="{00000000-0000-0000-0000-000000000000}"/>
          </ac:grpSpMkLst>
        </pc:grpChg>
        <pc:grpChg chg="add mod">
          <ac:chgData name="Pia Mustonen" userId="4731fc4c-135c-4e59-a1c8-e25b23a76574" providerId="ADAL" clId="{546CFD5D-44A7-4E90-9179-B195CC8155EE}" dt="2025-01-21T06:59:50.156" v="542" actId="1076"/>
          <ac:grpSpMkLst>
            <pc:docMk/>
            <pc:sldMk cId="0" sldId="270"/>
            <ac:grpSpMk id="15" creationId="{00000000-0000-0000-0000-000000000000}"/>
          </ac:grpSpMkLst>
        </pc:grpChg>
        <pc:picChg chg="add mod">
          <ac:chgData name="Pia Mustonen" userId="4731fc4c-135c-4e59-a1c8-e25b23a76574" providerId="ADAL" clId="{546CFD5D-44A7-4E90-9179-B195CC8155EE}" dt="2025-01-21T06:58:52.570" v="528" actId="1076"/>
          <ac:picMkLst>
            <pc:docMk/>
            <pc:sldMk cId="0" sldId="270"/>
            <ac:picMk id="9" creationId="{33296E8A-F4D1-B875-B689-4C2F5F842C7B}"/>
          </ac:picMkLst>
        </pc:picChg>
      </pc:sldChg>
      <pc:sldChg chg="addSp delSp modSp mod">
        <pc:chgData name="Pia Mustonen" userId="4731fc4c-135c-4e59-a1c8-e25b23a76574" providerId="ADAL" clId="{546CFD5D-44A7-4E90-9179-B195CC8155EE}" dt="2025-01-30T08:54:54.015" v="3676" actId="1076"/>
        <pc:sldMkLst>
          <pc:docMk/>
          <pc:sldMk cId="1308657707" sldId="277"/>
        </pc:sldMkLst>
        <pc:spChg chg="del mod">
          <ac:chgData name="Pia Mustonen" userId="4731fc4c-135c-4e59-a1c8-e25b23a76574" providerId="ADAL" clId="{546CFD5D-44A7-4E90-9179-B195CC8155EE}" dt="2025-01-29T15:37:21.114" v="3588" actId="478"/>
          <ac:spMkLst>
            <pc:docMk/>
            <pc:sldMk cId="1308657707" sldId="277"/>
            <ac:spMk id="4" creationId="{00000000-0000-0000-0000-000000000000}"/>
          </ac:spMkLst>
        </pc:spChg>
        <pc:spChg chg="mod">
          <ac:chgData name="Pia Mustonen" userId="4731fc4c-135c-4e59-a1c8-e25b23a76574" providerId="ADAL" clId="{546CFD5D-44A7-4E90-9179-B195CC8155EE}" dt="2025-01-30T08:54:11.474" v="3668" actId="1076"/>
          <ac:spMkLst>
            <pc:docMk/>
            <pc:sldMk cId="1308657707" sldId="277"/>
            <ac:spMk id="5" creationId="{00000000-0000-0000-0000-000000000000}"/>
          </ac:spMkLst>
        </pc:spChg>
        <pc:spChg chg="mod">
          <ac:chgData name="Pia Mustonen" userId="4731fc4c-135c-4e59-a1c8-e25b23a76574" providerId="ADAL" clId="{546CFD5D-44A7-4E90-9179-B195CC8155EE}" dt="2025-01-30T08:54:33.099" v="3670" actId="1076"/>
          <ac:spMkLst>
            <pc:docMk/>
            <pc:sldMk cId="1308657707" sldId="277"/>
            <ac:spMk id="8" creationId="{00000000-0000-0000-0000-000000000000}"/>
          </ac:spMkLst>
        </pc:spChg>
        <pc:spChg chg="mod">
          <ac:chgData name="Pia Mustonen" userId="4731fc4c-135c-4e59-a1c8-e25b23a76574" providerId="ADAL" clId="{546CFD5D-44A7-4E90-9179-B195CC8155EE}" dt="2025-01-30T08:54:47.139" v="3674" actId="1076"/>
          <ac:spMkLst>
            <pc:docMk/>
            <pc:sldMk cId="1308657707" sldId="277"/>
            <ac:spMk id="11" creationId="{57245293-348D-DF7F-3840-2799A68F7BC8}"/>
          </ac:spMkLst>
        </pc:spChg>
        <pc:picChg chg="add mod">
          <ac:chgData name="Pia Mustonen" userId="4731fc4c-135c-4e59-a1c8-e25b23a76574" providerId="ADAL" clId="{546CFD5D-44A7-4E90-9179-B195CC8155EE}" dt="2025-01-30T08:54:54.015" v="3676" actId="1076"/>
          <ac:picMkLst>
            <pc:docMk/>
            <pc:sldMk cId="1308657707" sldId="277"/>
            <ac:picMk id="2" creationId="{907A932B-59D2-ABC7-7898-59871D9D1492}"/>
          </ac:picMkLst>
        </pc:picChg>
        <pc:picChg chg="del mod">
          <ac:chgData name="Pia Mustonen" userId="4731fc4c-135c-4e59-a1c8-e25b23a76574" providerId="ADAL" clId="{546CFD5D-44A7-4E90-9179-B195CC8155EE}" dt="2025-01-29T12:32:45.407" v="2736" actId="478"/>
          <ac:picMkLst>
            <pc:docMk/>
            <pc:sldMk cId="1308657707" sldId="277"/>
            <ac:picMk id="10" creationId="{7DCDADB9-0845-8427-5B25-E9473ACD9A60}"/>
          </ac:picMkLst>
        </pc:picChg>
      </pc:sldChg>
      <pc:sldChg chg="del">
        <pc:chgData name="Pia Mustonen" userId="4731fc4c-135c-4e59-a1c8-e25b23a76574" providerId="ADAL" clId="{546CFD5D-44A7-4E90-9179-B195CC8155EE}" dt="2025-01-20T14:41:02.327" v="37" actId="2696"/>
        <pc:sldMkLst>
          <pc:docMk/>
          <pc:sldMk cId="3984200433" sldId="283"/>
        </pc:sldMkLst>
      </pc:sldChg>
      <pc:sldChg chg="del">
        <pc:chgData name="Pia Mustonen" userId="4731fc4c-135c-4e59-a1c8-e25b23a76574" providerId="ADAL" clId="{546CFD5D-44A7-4E90-9179-B195CC8155EE}" dt="2025-01-20T14:41:02.327" v="37" actId="2696"/>
        <pc:sldMkLst>
          <pc:docMk/>
          <pc:sldMk cId="3969790234" sldId="285"/>
        </pc:sldMkLst>
      </pc:sldChg>
      <pc:sldChg chg="addSp modSp add del mod ord setBg modClrScheme chgLayout modNotesTx">
        <pc:chgData name="Pia Mustonen" userId="4731fc4c-135c-4e59-a1c8-e25b23a76574" providerId="ADAL" clId="{546CFD5D-44A7-4E90-9179-B195CC8155EE}" dt="2025-01-30T08:56:01.663" v="3678"/>
        <pc:sldMkLst>
          <pc:docMk/>
          <pc:sldMk cId="0" sldId="287"/>
        </pc:sldMkLst>
        <pc:spChg chg="mod ord">
          <ac:chgData name="Pia Mustonen" userId="4731fc4c-135c-4e59-a1c8-e25b23a76574" providerId="ADAL" clId="{546CFD5D-44A7-4E90-9179-B195CC8155EE}" dt="2025-01-21T09:03:46.984" v="2379" actId="700"/>
          <ac:spMkLst>
            <pc:docMk/>
            <pc:sldMk cId="0" sldId="287"/>
            <ac:spMk id="5" creationId="{00000000-0000-0000-0000-000000000000}"/>
          </ac:spMkLst>
        </pc:spChg>
        <pc:spChg chg="add mod ord">
          <ac:chgData name="Pia Mustonen" userId="4731fc4c-135c-4e59-a1c8-e25b23a76574" providerId="ADAL" clId="{546CFD5D-44A7-4E90-9179-B195CC8155EE}" dt="2025-01-21T09:03:46.984" v="2379" actId="700"/>
          <ac:spMkLst>
            <pc:docMk/>
            <pc:sldMk cId="0" sldId="287"/>
            <ac:spMk id="7" creationId="{579DCCB4-8771-ED07-66B6-626FE6B2509A}"/>
          </ac:spMkLst>
        </pc:spChg>
        <pc:spChg chg="mod ord">
          <ac:chgData name="Pia Mustonen" userId="4731fc4c-135c-4e59-a1c8-e25b23a76574" providerId="ADAL" clId="{546CFD5D-44A7-4E90-9179-B195CC8155EE}" dt="2025-01-21T09:03:24.433" v="2378"/>
          <ac:spMkLst>
            <pc:docMk/>
            <pc:sldMk cId="0" sldId="287"/>
            <ac:spMk id="8" creationId="{B63C01DF-FA19-5C1E-FE9C-306D26F511E6}"/>
          </ac:spMkLst>
        </pc:spChg>
        <pc:spChg chg="add mod ord">
          <ac:chgData name="Pia Mustonen" userId="4731fc4c-135c-4e59-a1c8-e25b23a76574" providerId="ADAL" clId="{546CFD5D-44A7-4E90-9179-B195CC8155EE}" dt="2025-01-21T09:05:12.476" v="2454" actId="1076"/>
          <ac:spMkLst>
            <pc:docMk/>
            <pc:sldMk cId="0" sldId="287"/>
            <ac:spMk id="9" creationId="{DFB9D381-C8D9-8BA8-536D-E27B8A486C17}"/>
          </ac:spMkLst>
        </pc:spChg>
        <pc:picChg chg="add mod modCrop">
          <ac:chgData name="Pia Mustonen" userId="4731fc4c-135c-4e59-a1c8-e25b23a76574" providerId="ADAL" clId="{546CFD5D-44A7-4E90-9179-B195CC8155EE}" dt="2025-01-21T09:06:06.754" v="2455" actId="1076"/>
          <ac:picMkLst>
            <pc:docMk/>
            <pc:sldMk cId="0" sldId="287"/>
            <ac:picMk id="6" creationId="{4FA5840E-9C20-19D9-399C-BD20C27BC362}"/>
          </ac:picMkLst>
        </pc:picChg>
      </pc:sldChg>
      <pc:sldChg chg="del">
        <pc:chgData name="Pia Mustonen" userId="4731fc4c-135c-4e59-a1c8-e25b23a76574" providerId="ADAL" clId="{546CFD5D-44A7-4E90-9179-B195CC8155EE}" dt="2025-01-20T14:41:02.327" v="37" actId="2696"/>
        <pc:sldMkLst>
          <pc:docMk/>
          <pc:sldMk cId="3848570459" sldId="290"/>
        </pc:sldMkLst>
      </pc:sldChg>
      <pc:sldChg chg="del">
        <pc:chgData name="Pia Mustonen" userId="4731fc4c-135c-4e59-a1c8-e25b23a76574" providerId="ADAL" clId="{546CFD5D-44A7-4E90-9179-B195CC8155EE}" dt="2025-01-20T14:41:02.327" v="37" actId="2696"/>
        <pc:sldMkLst>
          <pc:docMk/>
          <pc:sldMk cId="1934987497" sldId="296"/>
        </pc:sldMkLst>
      </pc:sldChg>
      <pc:sldChg chg="del">
        <pc:chgData name="Pia Mustonen" userId="4731fc4c-135c-4e59-a1c8-e25b23a76574" providerId="ADAL" clId="{546CFD5D-44A7-4E90-9179-B195CC8155EE}" dt="2025-01-20T14:41:02.327" v="37" actId="2696"/>
        <pc:sldMkLst>
          <pc:docMk/>
          <pc:sldMk cId="1908729325" sldId="304"/>
        </pc:sldMkLst>
      </pc:sldChg>
      <pc:sldChg chg="addSp modSp mod modNotesTx">
        <pc:chgData name="Pia Mustonen" userId="4731fc4c-135c-4e59-a1c8-e25b23a76574" providerId="ADAL" clId="{546CFD5D-44A7-4E90-9179-B195CC8155EE}" dt="2025-01-30T08:54:03.704" v="3667" actId="1076"/>
        <pc:sldMkLst>
          <pc:docMk/>
          <pc:sldMk cId="1271004827" sldId="305"/>
        </pc:sldMkLst>
        <pc:spChg chg="mod">
          <ac:chgData name="Pia Mustonen" userId="4731fc4c-135c-4e59-a1c8-e25b23a76574" providerId="ADAL" clId="{546CFD5D-44A7-4E90-9179-B195CC8155EE}" dt="2025-01-30T08:54:03.704" v="3667" actId="1076"/>
          <ac:spMkLst>
            <pc:docMk/>
            <pc:sldMk cId="1271004827" sldId="305"/>
            <ac:spMk id="7" creationId="{00000000-0000-0000-0000-000000000000}"/>
          </ac:spMkLst>
        </pc:spChg>
        <pc:spChg chg="mod">
          <ac:chgData name="Pia Mustonen" userId="4731fc4c-135c-4e59-a1c8-e25b23a76574" providerId="ADAL" clId="{546CFD5D-44A7-4E90-9179-B195CC8155EE}" dt="2025-01-21T07:48:36.756" v="1750" actId="1076"/>
          <ac:spMkLst>
            <pc:docMk/>
            <pc:sldMk cId="1271004827" sldId="305"/>
            <ac:spMk id="9" creationId="{FB214F60-556F-1EA4-DF78-8BDAE60AD433}"/>
          </ac:spMkLst>
        </pc:spChg>
        <pc:picChg chg="add mod">
          <ac:chgData name="Pia Mustonen" userId="4731fc4c-135c-4e59-a1c8-e25b23a76574" providerId="ADAL" clId="{546CFD5D-44A7-4E90-9179-B195CC8155EE}" dt="2025-01-21T07:50:14.214" v="1759" actId="962"/>
          <ac:picMkLst>
            <pc:docMk/>
            <pc:sldMk cId="1271004827" sldId="305"/>
            <ac:picMk id="5" creationId="{0B21CF20-F577-2039-788A-530D4EB457E0}"/>
          </ac:picMkLst>
        </pc:picChg>
      </pc:sldChg>
      <pc:sldChg chg="modNotesTx">
        <pc:chgData name="Pia Mustonen" userId="4731fc4c-135c-4e59-a1c8-e25b23a76574" providerId="ADAL" clId="{546CFD5D-44A7-4E90-9179-B195CC8155EE}" dt="2025-01-29T12:31:43.183" v="2730" actId="20577"/>
        <pc:sldMkLst>
          <pc:docMk/>
          <pc:sldMk cId="2873201260" sldId="307"/>
        </pc:sldMkLst>
      </pc:sldChg>
      <pc:sldChg chg="del">
        <pc:chgData name="Pia Mustonen" userId="4731fc4c-135c-4e59-a1c8-e25b23a76574" providerId="ADAL" clId="{546CFD5D-44A7-4E90-9179-B195CC8155EE}" dt="2025-01-20T14:41:02.327" v="37" actId="2696"/>
        <pc:sldMkLst>
          <pc:docMk/>
          <pc:sldMk cId="3319116515" sldId="309"/>
        </pc:sldMkLst>
      </pc:sldChg>
      <pc:sldChg chg="del">
        <pc:chgData name="Pia Mustonen" userId="4731fc4c-135c-4e59-a1c8-e25b23a76574" providerId="ADAL" clId="{546CFD5D-44A7-4E90-9179-B195CC8155EE}" dt="2025-01-20T14:41:02.327" v="37" actId="2696"/>
        <pc:sldMkLst>
          <pc:docMk/>
          <pc:sldMk cId="1701672226" sldId="312"/>
        </pc:sldMkLst>
      </pc:sldChg>
      <pc:sldChg chg="del">
        <pc:chgData name="Pia Mustonen" userId="4731fc4c-135c-4e59-a1c8-e25b23a76574" providerId="ADAL" clId="{546CFD5D-44A7-4E90-9179-B195CC8155EE}" dt="2025-01-20T14:41:02.327" v="37" actId="2696"/>
        <pc:sldMkLst>
          <pc:docMk/>
          <pc:sldMk cId="4015058266" sldId="313"/>
        </pc:sldMkLst>
      </pc:sldChg>
      <pc:sldChg chg="del">
        <pc:chgData name="Pia Mustonen" userId="4731fc4c-135c-4e59-a1c8-e25b23a76574" providerId="ADAL" clId="{546CFD5D-44A7-4E90-9179-B195CC8155EE}" dt="2025-01-20T14:41:02.327" v="37" actId="2696"/>
        <pc:sldMkLst>
          <pc:docMk/>
          <pc:sldMk cId="1909266893" sldId="314"/>
        </pc:sldMkLst>
      </pc:sldChg>
      <pc:sldChg chg="del">
        <pc:chgData name="Pia Mustonen" userId="4731fc4c-135c-4e59-a1c8-e25b23a76574" providerId="ADAL" clId="{546CFD5D-44A7-4E90-9179-B195CC8155EE}" dt="2025-01-20T14:41:02.327" v="37" actId="2696"/>
        <pc:sldMkLst>
          <pc:docMk/>
          <pc:sldMk cId="2018895614" sldId="315"/>
        </pc:sldMkLst>
      </pc:sldChg>
      <pc:sldChg chg="del">
        <pc:chgData name="Pia Mustonen" userId="4731fc4c-135c-4e59-a1c8-e25b23a76574" providerId="ADAL" clId="{546CFD5D-44A7-4E90-9179-B195CC8155EE}" dt="2025-01-20T14:41:02.327" v="37" actId="2696"/>
        <pc:sldMkLst>
          <pc:docMk/>
          <pc:sldMk cId="4054466825" sldId="317"/>
        </pc:sldMkLst>
      </pc:sldChg>
      <pc:sldChg chg="del">
        <pc:chgData name="Pia Mustonen" userId="4731fc4c-135c-4e59-a1c8-e25b23a76574" providerId="ADAL" clId="{546CFD5D-44A7-4E90-9179-B195CC8155EE}" dt="2025-01-30T10:28:27.991" v="3981" actId="2696"/>
        <pc:sldMkLst>
          <pc:docMk/>
          <pc:sldMk cId="445484174" sldId="322"/>
        </pc:sldMkLst>
      </pc:sldChg>
      <pc:sldChg chg="add del">
        <pc:chgData name="Pia Mustonen" userId="4731fc4c-135c-4e59-a1c8-e25b23a76574" providerId="ADAL" clId="{546CFD5D-44A7-4E90-9179-B195CC8155EE}" dt="2025-01-29T14:48:02.714" v="3378" actId="2696"/>
        <pc:sldMkLst>
          <pc:docMk/>
          <pc:sldMk cId="1565065434" sldId="325"/>
        </pc:sldMkLst>
      </pc:sldChg>
      <pc:sldChg chg="add">
        <pc:chgData name="Pia Mustonen" userId="4731fc4c-135c-4e59-a1c8-e25b23a76574" providerId="ADAL" clId="{546CFD5D-44A7-4E90-9179-B195CC8155EE}" dt="2025-01-29T14:48:13.014" v="3379"/>
        <pc:sldMkLst>
          <pc:docMk/>
          <pc:sldMk cId="2277921466" sldId="325"/>
        </pc:sldMkLst>
      </pc:sldChg>
      <pc:sldChg chg="add">
        <pc:chgData name="Pia Mustonen" userId="4731fc4c-135c-4e59-a1c8-e25b23a76574" providerId="ADAL" clId="{546CFD5D-44A7-4E90-9179-B195CC8155EE}" dt="2025-01-29T14:48:13.014" v="3379"/>
        <pc:sldMkLst>
          <pc:docMk/>
          <pc:sldMk cId="830576934" sldId="326"/>
        </pc:sldMkLst>
      </pc:sldChg>
      <pc:sldChg chg="add del">
        <pc:chgData name="Pia Mustonen" userId="4731fc4c-135c-4e59-a1c8-e25b23a76574" providerId="ADAL" clId="{546CFD5D-44A7-4E90-9179-B195CC8155EE}" dt="2025-01-29T14:48:02.714" v="3378" actId="2696"/>
        <pc:sldMkLst>
          <pc:docMk/>
          <pc:sldMk cId="1040694355" sldId="326"/>
        </pc:sldMkLst>
      </pc:sldChg>
      <pc:sldChg chg="modSp mod">
        <pc:chgData name="Pia Mustonen" userId="4731fc4c-135c-4e59-a1c8-e25b23a76574" providerId="ADAL" clId="{546CFD5D-44A7-4E90-9179-B195CC8155EE}" dt="2025-01-30T11:31:42.540" v="4069" actId="20577"/>
        <pc:sldMkLst>
          <pc:docMk/>
          <pc:sldMk cId="1504015235" sldId="329"/>
        </pc:sldMkLst>
        <pc:spChg chg="mod">
          <ac:chgData name="Pia Mustonen" userId="4731fc4c-135c-4e59-a1c8-e25b23a76574" providerId="ADAL" clId="{546CFD5D-44A7-4E90-9179-B195CC8155EE}" dt="2025-01-30T11:31:11.959" v="4015" actId="20577"/>
          <ac:spMkLst>
            <pc:docMk/>
            <pc:sldMk cId="1504015235" sldId="329"/>
            <ac:spMk id="2" creationId="{410BC88D-521D-5326-14AB-AEF58BF5087C}"/>
          </ac:spMkLst>
        </pc:spChg>
        <pc:spChg chg="mod">
          <ac:chgData name="Pia Mustonen" userId="4731fc4c-135c-4e59-a1c8-e25b23a76574" providerId="ADAL" clId="{546CFD5D-44A7-4E90-9179-B195CC8155EE}" dt="2025-01-30T11:31:42.540" v="4069" actId="20577"/>
          <ac:spMkLst>
            <pc:docMk/>
            <pc:sldMk cId="1504015235" sldId="329"/>
            <ac:spMk id="3" creationId="{EA13CD51-E024-F85A-ECD3-CD4AB5ACA97B}"/>
          </ac:spMkLst>
        </pc:spChg>
        <pc:spChg chg="mod">
          <ac:chgData name="Pia Mustonen" userId="4731fc4c-135c-4e59-a1c8-e25b23a76574" providerId="ADAL" clId="{546CFD5D-44A7-4E90-9179-B195CC8155EE}" dt="2025-01-30T11:30:56.926" v="3989" actId="14100"/>
          <ac:spMkLst>
            <pc:docMk/>
            <pc:sldMk cId="1504015235" sldId="329"/>
            <ac:spMk id="8" creationId="{90972FC2-E57D-893D-492E-1345D14A9DD4}"/>
          </ac:spMkLst>
        </pc:spChg>
      </pc:sldChg>
      <pc:sldChg chg="add del">
        <pc:chgData name="Pia Mustonen" userId="4731fc4c-135c-4e59-a1c8-e25b23a76574" providerId="ADAL" clId="{546CFD5D-44A7-4E90-9179-B195CC8155EE}" dt="2025-01-29T14:48:02.714" v="3378" actId="2696"/>
        <pc:sldMkLst>
          <pc:docMk/>
          <pc:sldMk cId="1537647874" sldId="336"/>
        </pc:sldMkLst>
      </pc:sldChg>
      <pc:sldChg chg="add">
        <pc:chgData name="Pia Mustonen" userId="4731fc4c-135c-4e59-a1c8-e25b23a76574" providerId="ADAL" clId="{546CFD5D-44A7-4E90-9179-B195CC8155EE}" dt="2025-01-29T14:48:13.014" v="3379"/>
        <pc:sldMkLst>
          <pc:docMk/>
          <pc:sldMk cId="3163920963" sldId="336"/>
        </pc:sldMkLst>
      </pc:sldChg>
      <pc:sldChg chg="add">
        <pc:chgData name="Pia Mustonen" userId="4731fc4c-135c-4e59-a1c8-e25b23a76574" providerId="ADAL" clId="{546CFD5D-44A7-4E90-9179-B195CC8155EE}" dt="2025-01-29T14:48:13.014" v="3379"/>
        <pc:sldMkLst>
          <pc:docMk/>
          <pc:sldMk cId="2456861316" sldId="342"/>
        </pc:sldMkLst>
      </pc:sldChg>
      <pc:sldChg chg="add del">
        <pc:chgData name="Pia Mustonen" userId="4731fc4c-135c-4e59-a1c8-e25b23a76574" providerId="ADAL" clId="{546CFD5D-44A7-4E90-9179-B195CC8155EE}" dt="2025-01-29T14:48:02.714" v="3378" actId="2696"/>
        <pc:sldMkLst>
          <pc:docMk/>
          <pc:sldMk cId="2585218422" sldId="342"/>
        </pc:sldMkLst>
      </pc:sldChg>
      <pc:sldChg chg="del">
        <pc:chgData name="Pia Mustonen" userId="4731fc4c-135c-4e59-a1c8-e25b23a76574" providerId="ADAL" clId="{546CFD5D-44A7-4E90-9179-B195CC8155EE}" dt="2025-01-20T14:41:02.327" v="37" actId="2696"/>
        <pc:sldMkLst>
          <pc:docMk/>
          <pc:sldMk cId="4271242934" sldId="963"/>
        </pc:sldMkLst>
      </pc:sldChg>
      <pc:sldChg chg="del">
        <pc:chgData name="Pia Mustonen" userId="4731fc4c-135c-4e59-a1c8-e25b23a76574" providerId="ADAL" clId="{546CFD5D-44A7-4E90-9179-B195CC8155EE}" dt="2025-01-20T14:41:02.327" v="37" actId="2696"/>
        <pc:sldMkLst>
          <pc:docMk/>
          <pc:sldMk cId="2461520276" sldId="964"/>
        </pc:sldMkLst>
      </pc:sldChg>
      <pc:sldChg chg="add del">
        <pc:chgData name="Pia Mustonen" userId="4731fc4c-135c-4e59-a1c8-e25b23a76574" providerId="ADAL" clId="{546CFD5D-44A7-4E90-9179-B195CC8155EE}" dt="2025-01-29T14:48:02.714" v="3378" actId="2696"/>
        <pc:sldMkLst>
          <pc:docMk/>
          <pc:sldMk cId="1655246152" sldId="965"/>
        </pc:sldMkLst>
      </pc:sldChg>
      <pc:sldChg chg="modSp add mod">
        <pc:chgData name="Pia Mustonen" userId="4731fc4c-135c-4e59-a1c8-e25b23a76574" providerId="ADAL" clId="{546CFD5D-44A7-4E90-9179-B195CC8155EE}" dt="2025-01-29T14:52:06.853" v="3414" actId="113"/>
        <pc:sldMkLst>
          <pc:docMk/>
          <pc:sldMk cId="2141486325" sldId="965"/>
        </pc:sldMkLst>
        <pc:spChg chg="mod">
          <ac:chgData name="Pia Mustonen" userId="4731fc4c-135c-4e59-a1c8-e25b23a76574" providerId="ADAL" clId="{546CFD5D-44A7-4E90-9179-B195CC8155EE}" dt="2025-01-29T14:52:06.853" v="3414" actId="113"/>
          <ac:spMkLst>
            <pc:docMk/>
            <pc:sldMk cId="2141486325" sldId="965"/>
            <ac:spMk id="2" creationId="{11C317A7-1A85-47A4-8A71-4EE164123E0D}"/>
          </ac:spMkLst>
        </pc:spChg>
      </pc:sldChg>
      <pc:sldChg chg="del ord">
        <pc:chgData name="Pia Mustonen" userId="4731fc4c-135c-4e59-a1c8-e25b23a76574" providerId="ADAL" clId="{546CFD5D-44A7-4E90-9179-B195CC8155EE}" dt="2025-01-29T15:38:27.134" v="3612" actId="2696"/>
        <pc:sldMkLst>
          <pc:docMk/>
          <pc:sldMk cId="4007556240" sldId="966"/>
        </pc:sldMkLst>
      </pc:sldChg>
      <pc:sldChg chg="addSp delSp modSp del mod modNotesTx">
        <pc:chgData name="Pia Mustonen" userId="4731fc4c-135c-4e59-a1c8-e25b23a76574" providerId="ADAL" clId="{546CFD5D-44A7-4E90-9179-B195CC8155EE}" dt="2025-01-30T10:28:54.446" v="3984" actId="255"/>
        <pc:sldMkLst>
          <pc:docMk/>
          <pc:sldMk cId="1679823210" sldId="967"/>
        </pc:sldMkLst>
        <pc:spChg chg="del mod">
          <ac:chgData name="Pia Mustonen" userId="4731fc4c-135c-4e59-a1c8-e25b23a76574" providerId="ADAL" clId="{546CFD5D-44A7-4E90-9179-B195CC8155EE}" dt="2025-01-30T10:28:43.630" v="3982" actId="478"/>
          <ac:spMkLst>
            <pc:docMk/>
            <pc:sldMk cId="1679823210" sldId="967"/>
            <ac:spMk id="2" creationId="{00000000-0000-0000-0000-000000000000}"/>
          </ac:spMkLst>
        </pc:spChg>
        <pc:spChg chg="mod">
          <ac:chgData name="Pia Mustonen" userId="4731fc4c-135c-4e59-a1c8-e25b23a76574" providerId="ADAL" clId="{546CFD5D-44A7-4E90-9179-B195CC8155EE}" dt="2025-01-21T07:33:24.725" v="1425" actId="1076"/>
          <ac:spMkLst>
            <pc:docMk/>
            <pc:sldMk cId="1679823210" sldId="967"/>
            <ac:spMk id="3" creationId="{00000000-0000-0000-0000-000000000000}"/>
          </ac:spMkLst>
        </pc:spChg>
        <pc:spChg chg="mod">
          <ac:chgData name="Pia Mustonen" userId="4731fc4c-135c-4e59-a1c8-e25b23a76574" providerId="ADAL" clId="{546CFD5D-44A7-4E90-9179-B195CC8155EE}" dt="2025-01-21T07:47:26.274" v="1671" actId="1076"/>
          <ac:spMkLst>
            <pc:docMk/>
            <pc:sldMk cId="1679823210" sldId="967"/>
            <ac:spMk id="4" creationId="{00000000-0000-0000-0000-000000000000}"/>
          </ac:spMkLst>
        </pc:spChg>
        <pc:spChg chg="add mod">
          <ac:chgData name="Pia Mustonen" userId="4731fc4c-135c-4e59-a1c8-e25b23a76574" providerId="ADAL" clId="{546CFD5D-44A7-4E90-9179-B195CC8155EE}" dt="2025-01-21T07:47:24.468" v="1670" actId="1076"/>
          <ac:spMkLst>
            <pc:docMk/>
            <pc:sldMk cId="1679823210" sldId="967"/>
            <ac:spMk id="7" creationId="{D8A5265A-8996-9D65-F789-2F0EA085F8BE}"/>
          </ac:spMkLst>
        </pc:spChg>
        <pc:spChg chg="mod">
          <ac:chgData name="Pia Mustonen" userId="4731fc4c-135c-4e59-a1c8-e25b23a76574" providerId="ADAL" clId="{546CFD5D-44A7-4E90-9179-B195CC8155EE}" dt="2025-01-30T10:28:54.446" v="3984" actId="255"/>
          <ac:spMkLst>
            <pc:docMk/>
            <pc:sldMk cId="1679823210" sldId="967"/>
            <ac:spMk id="10" creationId="{6482BDED-D0A6-36FD-A722-5909D0631AD9}"/>
          </ac:spMkLst>
        </pc:spChg>
        <pc:spChg chg="add del mod">
          <ac:chgData name="Pia Mustonen" userId="4731fc4c-135c-4e59-a1c8-e25b23a76574" providerId="ADAL" clId="{546CFD5D-44A7-4E90-9179-B195CC8155EE}" dt="2025-01-21T07:37:51.075" v="1616" actId="478"/>
          <ac:spMkLst>
            <pc:docMk/>
            <pc:sldMk cId="1679823210" sldId="967"/>
            <ac:spMk id="11" creationId="{5722B9F4-B143-711B-6A56-EF86BFE4DB0F}"/>
          </ac:spMkLst>
        </pc:spChg>
        <pc:spChg chg="add del mod">
          <ac:chgData name="Pia Mustonen" userId="4731fc4c-135c-4e59-a1c8-e25b23a76574" providerId="ADAL" clId="{546CFD5D-44A7-4E90-9179-B195CC8155EE}" dt="2025-01-21T07:46:46.778" v="1663" actId="478"/>
          <ac:spMkLst>
            <pc:docMk/>
            <pc:sldMk cId="1679823210" sldId="967"/>
            <ac:spMk id="18" creationId="{00BCCE2C-7A08-EE02-93EF-2070250CD404}"/>
          </ac:spMkLst>
        </pc:spChg>
        <pc:grpChg chg="del mod">
          <ac:chgData name="Pia Mustonen" userId="4731fc4c-135c-4e59-a1c8-e25b23a76574" providerId="ADAL" clId="{546CFD5D-44A7-4E90-9179-B195CC8155EE}" dt="2025-01-21T06:58:35.066" v="523" actId="21"/>
          <ac:grpSpMkLst>
            <pc:docMk/>
            <pc:sldMk cId="1679823210" sldId="967"/>
            <ac:grpSpMk id="5" creationId="{00000000-0000-0000-0000-000000000000}"/>
          </ac:grpSpMkLst>
        </pc:grpChg>
        <pc:graphicFrameChg chg="add mod modGraphic">
          <ac:chgData name="Pia Mustonen" userId="4731fc4c-135c-4e59-a1c8-e25b23a76574" providerId="ADAL" clId="{546CFD5D-44A7-4E90-9179-B195CC8155EE}" dt="2025-01-21T07:46:01.041" v="1655"/>
          <ac:graphicFrameMkLst>
            <pc:docMk/>
            <pc:sldMk cId="1679823210" sldId="967"/>
            <ac:graphicFrameMk id="9" creationId="{C6A9FE80-435D-6F81-8C31-4C63B2BE638D}"/>
          </ac:graphicFrameMkLst>
        </pc:graphicFrameChg>
        <pc:cxnChg chg="add mod">
          <ac:chgData name="Pia Mustonen" userId="4731fc4c-135c-4e59-a1c8-e25b23a76574" providerId="ADAL" clId="{546CFD5D-44A7-4E90-9179-B195CC8155EE}" dt="2025-01-21T07:39:53.255" v="1630" actId="1076"/>
          <ac:cxnSpMkLst>
            <pc:docMk/>
            <pc:sldMk cId="1679823210" sldId="967"/>
            <ac:cxnSpMk id="13" creationId="{C16499D4-A8E3-9680-C004-4359B0DD1345}"/>
          </ac:cxnSpMkLst>
        </pc:cxnChg>
        <pc:cxnChg chg="add mod">
          <ac:chgData name="Pia Mustonen" userId="4731fc4c-135c-4e59-a1c8-e25b23a76574" providerId="ADAL" clId="{546CFD5D-44A7-4E90-9179-B195CC8155EE}" dt="2025-01-21T07:39:59.262" v="1631" actId="1076"/>
          <ac:cxnSpMkLst>
            <pc:docMk/>
            <pc:sldMk cId="1679823210" sldId="967"/>
            <ac:cxnSpMk id="15" creationId="{7BA4E838-DE99-7638-9C0E-298A78804B09}"/>
          </ac:cxnSpMkLst>
        </pc:cxnChg>
        <pc:cxnChg chg="add mod">
          <ac:chgData name="Pia Mustonen" userId="4731fc4c-135c-4e59-a1c8-e25b23a76574" providerId="ADAL" clId="{546CFD5D-44A7-4E90-9179-B195CC8155EE}" dt="2025-01-21T07:39:39.941" v="1629" actId="1076"/>
          <ac:cxnSpMkLst>
            <pc:docMk/>
            <pc:sldMk cId="1679823210" sldId="967"/>
            <ac:cxnSpMk id="16" creationId="{87D72529-0DC1-6111-D777-79CDDC7D012F}"/>
          </ac:cxnSpMkLst>
        </pc:cxnChg>
        <pc:cxnChg chg="add mod">
          <ac:chgData name="Pia Mustonen" userId="4731fc4c-135c-4e59-a1c8-e25b23a76574" providerId="ADAL" clId="{546CFD5D-44A7-4E90-9179-B195CC8155EE}" dt="2025-01-21T07:39:35.019" v="1628"/>
          <ac:cxnSpMkLst>
            <pc:docMk/>
            <pc:sldMk cId="1679823210" sldId="967"/>
            <ac:cxnSpMk id="17" creationId="{0E26A262-0400-9849-CCA4-024D909D944D}"/>
          </ac:cxnSpMkLst>
        </pc:cxnChg>
        <pc:cxnChg chg="add del mod">
          <ac:chgData name="Pia Mustonen" userId="4731fc4c-135c-4e59-a1c8-e25b23a76574" providerId="ADAL" clId="{546CFD5D-44A7-4E90-9179-B195CC8155EE}" dt="2025-01-21T07:44:33.248" v="1645" actId="478"/>
          <ac:cxnSpMkLst>
            <pc:docMk/>
            <pc:sldMk cId="1679823210" sldId="967"/>
            <ac:cxnSpMk id="19" creationId="{2A323CC2-52F8-70F1-4055-9490159B6579}"/>
          </ac:cxnSpMkLst>
        </pc:cxnChg>
        <pc:cxnChg chg="add mod">
          <ac:chgData name="Pia Mustonen" userId="4731fc4c-135c-4e59-a1c8-e25b23a76574" providerId="ADAL" clId="{546CFD5D-44A7-4E90-9179-B195CC8155EE}" dt="2025-01-21T07:46:13.763" v="1657" actId="1076"/>
          <ac:cxnSpMkLst>
            <pc:docMk/>
            <pc:sldMk cId="1679823210" sldId="967"/>
            <ac:cxnSpMk id="21" creationId="{7B13FAC4-C390-86DC-0856-6A466EDD6E16}"/>
          </ac:cxnSpMkLst>
        </pc:cxnChg>
        <pc:cxnChg chg="add mod">
          <ac:chgData name="Pia Mustonen" userId="4731fc4c-135c-4e59-a1c8-e25b23a76574" providerId="ADAL" clId="{546CFD5D-44A7-4E90-9179-B195CC8155EE}" dt="2025-01-21T07:46:07.443" v="1656" actId="1076"/>
          <ac:cxnSpMkLst>
            <pc:docMk/>
            <pc:sldMk cId="1679823210" sldId="967"/>
            <ac:cxnSpMk id="23" creationId="{6C998532-54BF-3F43-9A38-8742C0A571A4}"/>
          </ac:cxnSpMkLst>
        </pc:cxnChg>
        <pc:cxnChg chg="add mod">
          <ac:chgData name="Pia Mustonen" userId="4731fc4c-135c-4e59-a1c8-e25b23a76574" providerId="ADAL" clId="{546CFD5D-44A7-4E90-9179-B195CC8155EE}" dt="2025-01-21T07:45:55.361" v="1654" actId="1076"/>
          <ac:cxnSpMkLst>
            <pc:docMk/>
            <pc:sldMk cId="1679823210" sldId="967"/>
            <ac:cxnSpMk id="24" creationId="{1847CD9F-66A3-3EEA-DBE0-8FD74A74DB47}"/>
          </ac:cxnSpMkLst>
        </pc:cxnChg>
      </pc:sldChg>
      <pc:sldChg chg="addSp delSp modSp add mod ord modNotesTx">
        <pc:chgData name="Pia Mustonen" userId="4731fc4c-135c-4e59-a1c8-e25b23a76574" providerId="ADAL" clId="{546CFD5D-44A7-4E90-9179-B195CC8155EE}" dt="2025-01-21T12:13:52.877" v="2521" actId="1076"/>
        <pc:sldMkLst>
          <pc:docMk/>
          <pc:sldMk cId="524970466" sldId="968"/>
        </pc:sldMkLst>
        <pc:spChg chg="mod">
          <ac:chgData name="Pia Mustonen" userId="4731fc4c-135c-4e59-a1c8-e25b23a76574" providerId="ADAL" clId="{546CFD5D-44A7-4E90-9179-B195CC8155EE}" dt="2025-01-20T15:13:01.944" v="354" actId="1076"/>
          <ac:spMkLst>
            <pc:docMk/>
            <pc:sldMk cId="524970466" sldId="968"/>
            <ac:spMk id="2" creationId="{00000000-0000-0000-0000-000000000000}"/>
          </ac:spMkLst>
        </pc:spChg>
        <pc:spChg chg="mod">
          <ac:chgData name="Pia Mustonen" userId="4731fc4c-135c-4e59-a1c8-e25b23a76574" providerId="ADAL" clId="{546CFD5D-44A7-4E90-9179-B195CC8155EE}" dt="2025-01-21T12:13:49.618" v="2520" actId="1076"/>
          <ac:spMkLst>
            <pc:docMk/>
            <pc:sldMk cId="524970466" sldId="968"/>
            <ac:spMk id="3" creationId="{00000000-0000-0000-0000-000000000000}"/>
          </ac:spMkLst>
        </pc:spChg>
        <pc:spChg chg="mod">
          <ac:chgData name="Pia Mustonen" userId="4731fc4c-135c-4e59-a1c8-e25b23a76574" providerId="ADAL" clId="{546CFD5D-44A7-4E90-9179-B195CC8155EE}" dt="2025-01-21T12:13:52.877" v="2521" actId="1076"/>
          <ac:spMkLst>
            <pc:docMk/>
            <pc:sldMk cId="524970466" sldId="968"/>
            <ac:spMk id="4" creationId="{00000000-0000-0000-0000-000000000000}"/>
          </ac:spMkLst>
        </pc:spChg>
        <pc:spChg chg="del topLvl">
          <ac:chgData name="Pia Mustonen" userId="4731fc4c-135c-4e59-a1c8-e25b23a76574" providerId="ADAL" clId="{546CFD5D-44A7-4E90-9179-B195CC8155EE}" dt="2025-01-20T15:10:30.024" v="299" actId="478"/>
          <ac:spMkLst>
            <pc:docMk/>
            <pc:sldMk cId="524970466" sldId="968"/>
            <ac:spMk id="6" creationId="{00000000-0000-0000-0000-000000000000}"/>
          </ac:spMkLst>
        </pc:spChg>
        <pc:spChg chg="mod">
          <ac:chgData name="Pia Mustonen" userId="4731fc4c-135c-4e59-a1c8-e25b23a76574" providerId="ADAL" clId="{546CFD5D-44A7-4E90-9179-B195CC8155EE}" dt="2025-01-20T15:10:35.862" v="301" actId="1076"/>
          <ac:spMkLst>
            <pc:docMk/>
            <pc:sldMk cId="524970466" sldId="968"/>
            <ac:spMk id="8" creationId="{00000000-0000-0000-0000-000000000000}"/>
          </ac:spMkLst>
        </pc:spChg>
        <pc:spChg chg="mod">
          <ac:chgData name="Pia Mustonen" userId="4731fc4c-135c-4e59-a1c8-e25b23a76574" providerId="ADAL" clId="{546CFD5D-44A7-4E90-9179-B195CC8155EE}" dt="2025-01-21T12:13:38.029" v="2518" actId="255"/>
          <ac:spMkLst>
            <pc:docMk/>
            <pc:sldMk cId="524970466" sldId="968"/>
            <ac:spMk id="10" creationId="{6482BDED-D0A6-36FD-A722-5909D0631AD9}"/>
          </ac:spMkLst>
        </pc:spChg>
        <pc:grpChg chg="del mod">
          <ac:chgData name="Pia Mustonen" userId="4731fc4c-135c-4e59-a1c8-e25b23a76574" providerId="ADAL" clId="{546CFD5D-44A7-4E90-9179-B195CC8155EE}" dt="2025-01-20T15:10:30.024" v="299" actId="478"/>
          <ac:grpSpMkLst>
            <pc:docMk/>
            <pc:sldMk cId="524970466" sldId="968"/>
            <ac:grpSpMk id="5" creationId="{00000000-0000-0000-0000-000000000000}"/>
          </ac:grpSpMkLst>
        </pc:grpChg>
        <pc:picChg chg="add mod">
          <ac:chgData name="Pia Mustonen" userId="4731fc4c-135c-4e59-a1c8-e25b23a76574" providerId="ADAL" clId="{546CFD5D-44A7-4E90-9179-B195CC8155EE}" dt="2025-01-21T12:13:44.637" v="2519" actId="1076"/>
          <ac:picMkLst>
            <pc:docMk/>
            <pc:sldMk cId="524970466" sldId="968"/>
            <ac:picMk id="7" creationId="{368973A7-2017-0C80-E9F8-0E4408993FBA}"/>
          </ac:picMkLst>
        </pc:picChg>
      </pc:sldChg>
      <pc:sldChg chg="addSp delSp modSp del mod setBg">
        <pc:chgData name="Pia Mustonen" userId="4731fc4c-135c-4e59-a1c8-e25b23a76574" providerId="ADAL" clId="{546CFD5D-44A7-4E90-9179-B195CC8155EE}" dt="2025-01-29T14:19:40.399" v="2922" actId="2696"/>
        <pc:sldMkLst>
          <pc:docMk/>
          <pc:sldMk cId="1319153247" sldId="969"/>
        </pc:sldMkLst>
        <pc:spChg chg="add mod">
          <ac:chgData name="Pia Mustonen" userId="4731fc4c-135c-4e59-a1c8-e25b23a76574" providerId="ADAL" clId="{546CFD5D-44A7-4E90-9179-B195CC8155EE}" dt="2025-01-29T14:07:17.352" v="2861" actId="1076"/>
          <ac:spMkLst>
            <pc:docMk/>
            <pc:sldMk cId="1319153247" sldId="969"/>
            <ac:spMk id="2" creationId="{9BDE2B11-5BDD-11B0-324D-7B79B5B94147}"/>
          </ac:spMkLst>
        </pc:spChg>
        <pc:spChg chg="add del mod ord">
          <ac:chgData name="Pia Mustonen" userId="4731fc4c-135c-4e59-a1c8-e25b23a76574" providerId="ADAL" clId="{546CFD5D-44A7-4E90-9179-B195CC8155EE}" dt="2025-01-29T14:03:45.414" v="2822" actId="478"/>
          <ac:spMkLst>
            <pc:docMk/>
            <pc:sldMk cId="1319153247" sldId="969"/>
            <ac:spMk id="3" creationId="{59D1BFCF-9328-3082-C91F-77BB118DAA53}"/>
          </ac:spMkLst>
        </pc:spChg>
        <pc:spChg chg="del mod">
          <ac:chgData name="Pia Mustonen" userId="4731fc4c-135c-4e59-a1c8-e25b23a76574" providerId="ADAL" clId="{546CFD5D-44A7-4E90-9179-B195CC8155EE}" dt="2025-01-29T12:23:00.655" v="2560" actId="478"/>
          <ac:spMkLst>
            <pc:docMk/>
            <pc:sldMk cId="1319153247" sldId="969"/>
            <ac:spMk id="4" creationId="{00000000-0000-0000-0000-000000000000}"/>
          </ac:spMkLst>
        </pc:spChg>
        <pc:spChg chg="mod">
          <ac:chgData name="Pia Mustonen" userId="4731fc4c-135c-4e59-a1c8-e25b23a76574" providerId="ADAL" clId="{546CFD5D-44A7-4E90-9179-B195CC8155EE}" dt="2025-01-29T14:05:51.222" v="2844" actId="1076"/>
          <ac:spMkLst>
            <pc:docMk/>
            <pc:sldMk cId="1319153247" sldId="969"/>
            <ac:spMk id="5" creationId="{00000000-0000-0000-0000-000000000000}"/>
          </ac:spMkLst>
        </pc:spChg>
        <pc:spChg chg="add del mod">
          <ac:chgData name="Pia Mustonen" userId="4731fc4c-135c-4e59-a1c8-e25b23a76574" providerId="ADAL" clId="{546CFD5D-44A7-4E90-9179-B195CC8155EE}" dt="2025-01-29T12:35:26.069" v="2754" actId="478"/>
          <ac:spMkLst>
            <pc:docMk/>
            <pc:sldMk cId="1319153247" sldId="969"/>
            <ac:spMk id="6" creationId="{FDD8A0B6-A1EA-9309-15A2-749259254744}"/>
          </ac:spMkLst>
        </pc:spChg>
        <pc:spChg chg="mod">
          <ac:chgData name="Pia Mustonen" userId="4731fc4c-135c-4e59-a1c8-e25b23a76574" providerId="ADAL" clId="{546CFD5D-44A7-4E90-9179-B195CC8155EE}" dt="2025-01-29T12:23:51.297" v="2564" actId="1076"/>
          <ac:spMkLst>
            <pc:docMk/>
            <pc:sldMk cId="1319153247" sldId="969"/>
            <ac:spMk id="7" creationId="{00000000-0000-0000-0000-000000000000}"/>
          </ac:spMkLst>
        </pc:spChg>
        <pc:spChg chg="mod">
          <ac:chgData name="Pia Mustonen" userId="4731fc4c-135c-4e59-a1c8-e25b23a76574" providerId="ADAL" clId="{546CFD5D-44A7-4E90-9179-B195CC8155EE}" dt="2025-01-29T12:27:13.624" v="2583" actId="1076"/>
          <ac:spMkLst>
            <pc:docMk/>
            <pc:sldMk cId="1319153247" sldId="969"/>
            <ac:spMk id="8" creationId="{00000000-0000-0000-0000-000000000000}"/>
          </ac:spMkLst>
        </pc:spChg>
        <pc:spChg chg="add del mod ord">
          <ac:chgData name="Pia Mustonen" userId="4731fc4c-135c-4e59-a1c8-e25b23a76574" providerId="ADAL" clId="{546CFD5D-44A7-4E90-9179-B195CC8155EE}" dt="2025-01-29T12:36:04.051" v="2763" actId="478"/>
          <ac:spMkLst>
            <pc:docMk/>
            <pc:sldMk cId="1319153247" sldId="969"/>
            <ac:spMk id="9" creationId="{6497A7DD-359F-9444-2694-415858291EDA}"/>
          </ac:spMkLst>
        </pc:spChg>
        <pc:spChg chg="mod">
          <ac:chgData name="Pia Mustonen" userId="4731fc4c-135c-4e59-a1c8-e25b23a76574" providerId="ADAL" clId="{546CFD5D-44A7-4E90-9179-B195CC8155EE}" dt="2025-01-29T14:07:23.435" v="2864" actId="1076"/>
          <ac:spMkLst>
            <pc:docMk/>
            <pc:sldMk cId="1319153247" sldId="969"/>
            <ac:spMk id="11" creationId="{57245293-348D-DF7F-3840-2799A68F7BC8}"/>
          </ac:spMkLst>
        </pc:spChg>
        <pc:spChg chg="add del mod">
          <ac:chgData name="Pia Mustonen" userId="4731fc4c-135c-4e59-a1c8-e25b23a76574" providerId="ADAL" clId="{546CFD5D-44A7-4E90-9179-B195CC8155EE}" dt="2025-01-29T14:06:39.543" v="2853" actId="478"/>
          <ac:spMkLst>
            <pc:docMk/>
            <pc:sldMk cId="1319153247" sldId="969"/>
            <ac:spMk id="14" creationId="{58FAB16F-E088-CB4C-B541-9FDFEB41BE3A}"/>
          </ac:spMkLst>
        </pc:spChg>
        <pc:picChg chg="del mod">
          <ac:chgData name="Pia Mustonen" userId="4731fc4c-135c-4e59-a1c8-e25b23a76574" providerId="ADAL" clId="{546CFD5D-44A7-4E90-9179-B195CC8155EE}" dt="2025-01-29T12:22:57.115" v="2559" actId="478"/>
          <ac:picMkLst>
            <pc:docMk/>
            <pc:sldMk cId="1319153247" sldId="969"/>
            <ac:picMk id="10" creationId="{7DCDADB9-0845-8427-5B25-E9473ACD9A60}"/>
          </ac:picMkLst>
        </pc:picChg>
        <pc:picChg chg="add mod ord">
          <ac:chgData name="Pia Mustonen" userId="4731fc4c-135c-4e59-a1c8-e25b23a76574" providerId="ADAL" clId="{546CFD5D-44A7-4E90-9179-B195CC8155EE}" dt="2025-01-29T14:08:40.013" v="2866" actId="1076"/>
          <ac:picMkLst>
            <pc:docMk/>
            <pc:sldMk cId="1319153247" sldId="969"/>
            <ac:picMk id="13" creationId="{6B79562B-8A31-6FAD-13D0-235B8F3ECFC3}"/>
          </ac:picMkLst>
        </pc:picChg>
      </pc:sldChg>
      <pc:sldChg chg="add del">
        <pc:chgData name="Pia Mustonen" userId="4731fc4c-135c-4e59-a1c8-e25b23a76574" providerId="ADAL" clId="{546CFD5D-44A7-4E90-9179-B195CC8155EE}" dt="2025-01-29T14:53:13.174" v="3418" actId="2696"/>
        <pc:sldMkLst>
          <pc:docMk/>
          <pc:sldMk cId="1705046390" sldId="969"/>
        </pc:sldMkLst>
      </pc:sldChg>
      <pc:sldChg chg="addSp delSp modSp add del mod">
        <pc:chgData name="Pia Mustonen" userId="4731fc4c-135c-4e59-a1c8-e25b23a76574" providerId="ADAL" clId="{546CFD5D-44A7-4E90-9179-B195CC8155EE}" dt="2025-01-29T14:27:28.879" v="2972" actId="2696"/>
        <pc:sldMkLst>
          <pc:docMk/>
          <pc:sldMk cId="432565816" sldId="970"/>
        </pc:sldMkLst>
        <pc:spChg chg="add del mod">
          <ac:chgData name="Pia Mustonen" userId="4731fc4c-135c-4e59-a1c8-e25b23a76574" providerId="ADAL" clId="{546CFD5D-44A7-4E90-9179-B195CC8155EE}" dt="2025-01-29T12:41:29.542" v="2781" actId="478"/>
          <ac:spMkLst>
            <pc:docMk/>
            <pc:sldMk cId="432565816" sldId="970"/>
            <ac:spMk id="2" creationId="{A5EE9D9C-A901-0E47-946B-11D337ABE1FF}"/>
          </ac:spMkLst>
        </pc:spChg>
        <pc:spChg chg="mod">
          <ac:chgData name="Pia Mustonen" userId="4731fc4c-135c-4e59-a1c8-e25b23a76574" providerId="ADAL" clId="{546CFD5D-44A7-4E90-9179-B195CC8155EE}" dt="2025-01-29T14:02:21.014" v="2805" actId="20577"/>
          <ac:spMkLst>
            <pc:docMk/>
            <pc:sldMk cId="432565816" sldId="970"/>
            <ac:spMk id="5" creationId="{00000000-0000-0000-0000-000000000000}"/>
          </ac:spMkLst>
        </pc:spChg>
        <pc:spChg chg="del">
          <ac:chgData name="Pia Mustonen" userId="4731fc4c-135c-4e59-a1c8-e25b23a76574" providerId="ADAL" clId="{546CFD5D-44A7-4E90-9179-B195CC8155EE}" dt="2025-01-21T09:00:18.866" v="2349" actId="478"/>
          <ac:spMkLst>
            <pc:docMk/>
            <pc:sldMk cId="432565816" sldId="970"/>
            <ac:spMk id="8" creationId="{B63C01DF-FA19-5C1E-FE9C-306D26F511E6}"/>
          </ac:spMkLst>
        </pc:spChg>
        <pc:picChg chg="add mod">
          <ac:chgData name="Pia Mustonen" userId="4731fc4c-135c-4e59-a1c8-e25b23a76574" providerId="ADAL" clId="{546CFD5D-44A7-4E90-9179-B195CC8155EE}" dt="2025-01-29T14:27:25.719" v="2971" actId="1076"/>
          <ac:picMkLst>
            <pc:docMk/>
            <pc:sldMk cId="432565816" sldId="970"/>
            <ac:picMk id="7" creationId="{83C96C25-BDD9-2158-74AD-AFF66B5B4239}"/>
          </ac:picMkLst>
        </pc:picChg>
        <pc:picChg chg="add mod ord">
          <ac:chgData name="Pia Mustonen" userId="4731fc4c-135c-4e59-a1c8-e25b23a76574" providerId="ADAL" clId="{546CFD5D-44A7-4E90-9179-B195CC8155EE}" dt="2025-01-29T14:02:16.077" v="2803" actId="1076"/>
          <ac:picMkLst>
            <pc:docMk/>
            <pc:sldMk cId="432565816" sldId="970"/>
            <ac:picMk id="9" creationId="{821B9C63-A99C-9060-89CC-C638A8642A98}"/>
          </ac:picMkLst>
        </pc:picChg>
      </pc:sldChg>
      <pc:sldChg chg="addSp delSp modSp new del mod modClrScheme chgLayout">
        <pc:chgData name="Pia Mustonen" userId="4731fc4c-135c-4e59-a1c8-e25b23a76574" providerId="ADAL" clId="{546CFD5D-44A7-4E90-9179-B195CC8155EE}" dt="2025-01-29T14:28:43.999" v="2988" actId="2696"/>
        <pc:sldMkLst>
          <pc:docMk/>
          <pc:sldMk cId="3634778939" sldId="971"/>
        </pc:sldMkLst>
        <pc:spChg chg="mod ord">
          <ac:chgData name="Pia Mustonen" userId="4731fc4c-135c-4e59-a1c8-e25b23a76574" providerId="ADAL" clId="{546CFD5D-44A7-4E90-9179-B195CC8155EE}" dt="2025-01-21T09:07:07.062" v="2472" actId="1076"/>
          <ac:spMkLst>
            <pc:docMk/>
            <pc:sldMk cId="3634778939" sldId="971"/>
            <ac:spMk id="2" creationId="{5E043A08-28EC-34A8-BBEE-D516BA416273}"/>
          </ac:spMkLst>
        </pc:spChg>
        <pc:spChg chg="del">
          <ac:chgData name="Pia Mustonen" userId="4731fc4c-135c-4e59-a1c8-e25b23a76574" providerId="ADAL" clId="{546CFD5D-44A7-4E90-9179-B195CC8155EE}" dt="2025-01-21T09:04:09.304" v="2383" actId="931"/>
          <ac:spMkLst>
            <pc:docMk/>
            <pc:sldMk cId="3634778939" sldId="971"/>
            <ac:spMk id="3" creationId="{05A2D48A-3297-8D8E-8760-3B53068D9CB0}"/>
          </ac:spMkLst>
        </pc:spChg>
        <pc:spChg chg="del">
          <ac:chgData name="Pia Mustonen" userId="4731fc4c-135c-4e59-a1c8-e25b23a76574" providerId="ADAL" clId="{546CFD5D-44A7-4E90-9179-B195CC8155EE}" dt="2025-01-21T09:06:19.043" v="2456" actId="700"/>
          <ac:spMkLst>
            <pc:docMk/>
            <pc:sldMk cId="3634778939" sldId="971"/>
            <ac:spMk id="4" creationId="{043807FC-0E58-1F01-F04F-3EBB8338CBCE}"/>
          </ac:spMkLst>
        </pc:spChg>
        <pc:spChg chg="add mod">
          <ac:chgData name="Pia Mustonen" userId="4731fc4c-135c-4e59-a1c8-e25b23a76574" providerId="ADAL" clId="{546CFD5D-44A7-4E90-9179-B195CC8155EE}" dt="2025-01-21T10:28:42.426" v="2513" actId="1076"/>
          <ac:spMkLst>
            <pc:docMk/>
            <pc:sldMk cId="3634778939" sldId="971"/>
            <ac:spMk id="7" creationId="{9B38F82F-C550-5225-A9C9-1C31F9F3BB0C}"/>
          </ac:spMkLst>
        </pc:spChg>
        <pc:spChg chg="add mod">
          <ac:chgData name="Pia Mustonen" userId="4731fc4c-135c-4e59-a1c8-e25b23a76574" providerId="ADAL" clId="{546CFD5D-44A7-4E90-9179-B195CC8155EE}" dt="2025-01-21T10:28:52.226" v="2514" actId="255"/>
          <ac:spMkLst>
            <pc:docMk/>
            <pc:sldMk cId="3634778939" sldId="971"/>
            <ac:spMk id="8" creationId="{B6E2FBE4-A58B-E762-F273-4E8122E878E5}"/>
          </ac:spMkLst>
        </pc:spChg>
        <pc:picChg chg="add mod ord">
          <ac:chgData name="Pia Mustonen" userId="4731fc4c-135c-4e59-a1c8-e25b23a76574" providerId="ADAL" clId="{546CFD5D-44A7-4E90-9179-B195CC8155EE}" dt="2025-01-21T10:27:25.033" v="2506" actId="14100"/>
          <ac:picMkLst>
            <pc:docMk/>
            <pc:sldMk cId="3634778939" sldId="971"/>
            <ac:picMk id="6" creationId="{EC552DF0-6D84-D0E2-1C35-965E29F58078}"/>
          </ac:picMkLst>
        </pc:picChg>
      </pc:sldChg>
      <pc:sldChg chg="addSp delSp modSp new mod setBg">
        <pc:chgData name="Pia Mustonen" userId="4731fc4c-135c-4e59-a1c8-e25b23a76574" providerId="ADAL" clId="{546CFD5D-44A7-4E90-9179-B195CC8155EE}" dt="2025-01-29T14:50:53.013" v="3403" actId="1076"/>
        <pc:sldMkLst>
          <pc:docMk/>
          <pc:sldMk cId="462237887" sldId="972"/>
        </pc:sldMkLst>
        <pc:spChg chg="add mod">
          <ac:chgData name="Pia Mustonen" userId="4731fc4c-135c-4e59-a1c8-e25b23a76574" providerId="ADAL" clId="{546CFD5D-44A7-4E90-9179-B195CC8155EE}" dt="2025-01-29T14:32:36.967" v="3001" actId="255"/>
          <ac:spMkLst>
            <pc:docMk/>
            <pc:sldMk cId="462237887" sldId="972"/>
            <ac:spMk id="2" creationId="{1FBD07CA-F1C9-FF60-2003-EC849DD5E7AC}"/>
          </ac:spMkLst>
        </pc:spChg>
        <pc:spChg chg="add mod">
          <ac:chgData name="Pia Mustonen" userId="4731fc4c-135c-4e59-a1c8-e25b23a76574" providerId="ADAL" clId="{546CFD5D-44A7-4E90-9179-B195CC8155EE}" dt="2025-01-29T14:11:49.473" v="2884"/>
          <ac:spMkLst>
            <pc:docMk/>
            <pc:sldMk cId="462237887" sldId="972"/>
            <ac:spMk id="3" creationId="{58078DAB-77D8-4FF7-3F20-2B44E60F9E80}"/>
          </ac:spMkLst>
        </pc:spChg>
        <pc:spChg chg="add mod">
          <ac:chgData name="Pia Mustonen" userId="4731fc4c-135c-4e59-a1c8-e25b23a76574" providerId="ADAL" clId="{546CFD5D-44A7-4E90-9179-B195CC8155EE}" dt="2025-01-29T14:19:31.407" v="2921" actId="1076"/>
          <ac:spMkLst>
            <pc:docMk/>
            <pc:sldMk cId="462237887" sldId="972"/>
            <ac:spMk id="5" creationId="{3FEF39E0-39B2-0E30-6FC2-90F2A78A11D4}"/>
          </ac:spMkLst>
        </pc:spChg>
        <pc:spChg chg="add mod">
          <ac:chgData name="Pia Mustonen" userId="4731fc4c-135c-4e59-a1c8-e25b23a76574" providerId="ADAL" clId="{546CFD5D-44A7-4E90-9179-B195CC8155EE}" dt="2025-01-29T14:19:19.019" v="2918" actId="1076"/>
          <ac:spMkLst>
            <pc:docMk/>
            <pc:sldMk cId="462237887" sldId="972"/>
            <ac:spMk id="10" creationId="{E26F71D6-B80E-07BE-9F1D-3FFBD081A8FB}"/>
          </ac:spMkLst>
        </pc:spChg>
        <pc:spChg chg="add mod">
          <ac:chgData name="Pia Mustonen" userId="4731fc4c-135c-4e59-a1c8-e25b23a76574" providerId="ADAL" clId="{546CFD5D-44A7-4E90-9179-B195CC8155EE}" dt="2025-01-29T14:19:28.516" v="2920" actId="1076"/>
          <ac:spMkLst>
            <pc:docMk/>
            <pc:sldMk cId="462237887" sldId="972"/>
            <ac:spMk id="11" creationId="{ED7A1DD2-9109-C592-45EC-A60792DDE963}"/>
          </ac:spMkLst>
        </pc:spChg>
        <pc:spChg chg="add mod">
          <ac:chgData name="Pia Mustonen" userId="4731fc4c-135c-4e59-a1c8-e25b23a76574" providerId="ADAL" clId="{546CFD5D-44A7-4E90-9179-B195CC8155EE}" dt="2025-01-29T14:50:53.013" v="3403" actId="1076"/>
          <ac:spMkLst>
            <pc:docMk/>
            <pc:sldMk cId="462237887" sldId="972"/>
            <ac:spMk id="12" creationId="{87EA22F5-840E-99A7-E743-6AD3345E896C}"/>
          </ac:spMkLst>
        </pc:spChg>
        <pc:picChg chg="add del mod">
          <ac:chgData name="Pia Mustonen" userId="4731fc4c-135c-4e59-a1c8-e25b23a76574" providerId="ADAL" clId="{546CFD5D-44A7-4E90-9179-B195CC8155EE}" dt="2025-01-29T14:19:07.462" v="2916" actId="478"/>
          <ac:picMkLst>
            <pc:docMk/>
            <pc:sldMk cId="462237887" sldId="972"/>
            <ac:picMk id="7" creationId="{4192CD7E-721A-127F-4CA4-C178308085F5}"/>
          </ac:picMkLst>
        </pc:picChg>
        <pc:picChg chg="add mod">
          <ac:chgData name="Pia Mustonen" userId="4731fc4c-135c-4e59-a1c8-e25b23a76574" providerId="ADAL" clId="{546CFD5D-44A7-4E90-9179-B195CC8155EE}" dt="2025-01-29T14:50:47.943" v="3402" actId="1076"/>
          <ac:picMkLst>
            <pc:docMk/>
            <pc:sldMk cId="462237887" sldId="972"/>
            <ac:picMk id="9" creationId="{4BA205C1-9106-DB08-ED9F-62ADC0EFDBD6}"/>
          </ac:picMkLst>
        </pc:picChg>
      </pc:sldChg>
      <pc:sldChg chg="addSp delSp modSp new mod ord setBg modNotesTx">
        <pc:chgData name="Pia Mustonen" userId="4731fc4c-135c-4e59-a1c8-e25b23a76574" providerId="ADAL" clId="{546CFD5D-44A7-4E90-9179-B195CC8155EE}" dt="2025-01-30T10:27:33.993" v="3976" actId="1076"/>
        <pc:sldMkLst>
          <pc:docMk/>
          <pc:sldMk cId="3706107460" sldId="973"/>
        </pc:sldMkLst>
        <pc:spChg chg="add mod">
          <ac:chgData name="Pia Mustonen" userId="4731fc4c-135c-4e59-a1c8-e25b23a76574" providerId="ADAL" clId="{546CFD5D-44A7-4E90-9179-B195CC8155EE}" dt="2025-01-29T14:32:52.572" v="3002" actId="255"/>
          <ac:spMkLst>
            <pc:docMk/>
            <pc:sldMk cId="3706107460" sldId="973"/>
            <ac:spMk id="2" creationId="{FE0A47E7-6E19-81EC-97DD-C176172F26E7}"/>
          </ac:spMkLst>
        </pc:spChg>
        <pc:spChg chg="add mod">
          <ac:chgData name="Pia Mustonen" userId="4731fc4c-135c-4e59-a1c8-e25b23a76574" providerId="ADAL" clId="{546CFD5D-44A7-4E90-9179-B195CC8155EE}" dt="2025-01-29T14:39:24.856" v="3339" actId="1076"/>
          <ac:spMkLst>
            <pc:docMk/>
            <pc:sldMk cId="3706107460" sldId="973"/>
            <ac:spMk id="8" creationId="{0DB59A24-EB67-C34B-6F67-EA82ED453D85}"/>
          </ac:spMkLst>
        </pc:spChg>
        <pc:spChg chg="add mod">
          <ac:chgData name="Pia Mustonen" userId="4731fc4c-135c-4e59-a1c8-e25b23a76574" providerId="ADAL" clId="{546CFD5D-44A7-4E90-9179-B195CC8155EE}" dt="2025-01-29T14:39:38.509" v="3371" actId="20577"/>
          <ac:spMkLst>
            <pc:docMk/>
            <pc:sldMk cId="3706107460" sldId="973"/>
            <ac:spMk id="9" creationId="{18D94341-06DA-5564-D13A-FC653DA335BD}"/>
          </ac:spMkLst>
        </pc:spChg>
        <pc:spChg chg="add mod">
          <ac:chgData name="Pia Mustonen" userId="4731fc4c-135c-4e59-a1c8-e25b23a76574" providerId="ADAL" clId="{546CFD5D-44A7-4E90-9179-B195CC8155EE}" dt="2025-01-30T10:26:26.947" v="3968" actId="1076"/>
          <ac:spMkLst>
            <pc:docMk/>
            <pc:sldMk cId="3706107460" sldId="973"/>
            <ac:spMk id="11" creationId="{BADF845C-3E64-BDCB-BFC0-73257A380F9F}"/>
          </ac:spMkLst>
        </pc:spChg>
        <pc:spChg chg="add mod">
          <ac:chgData name="Pia Mustonen" userId="4731fc4c-135c-4e59-a1c8-e25b23a76574" providerId="ADAL" clId="{546CFD5D-44A7-4E90-9179-B195CC8155EE}" dt="2025-01-30T10:27:33.993" v="3976" actId="1076"/>
          <ac:spMkLst>
            <pc:docMk/>
            <pc:sldMk cId="3706107460" sldId="973"/>
            <ac:spMk id="12" creationId="{80F0CFFB-F396-84AD-15D9-A123EA8A6836}"/>
          </ac:spMkLst>
        </pc:spChg>
        <pc:graphicFrameChg chg="add del mod">
          <ac:chgData name="Pia Mustonen" userId="4731fc4c-135c-4e59-a1c8-e25b23a76574" providerId="ADAL" clId="{546CFD5D-44A7-4E90-9179-B195CC8155EE}" dt="2025-01-29T14:37:32.064" v="3010" actId="478"/>
          <ac:graphicFrameMkLst>
            <pc:docMk/>
            <pc:sldMk cId="3706107460" sldId="973"/>
            <ac:graphicFrameMk id="10" creationId="{E8C9DCA9-EDDF-280D-5EE1-F49F74080C8D}"/>
          </ac:graphicFrameMkLst>
        </pc:graphicFrameChg>
        <pc:picChg chg="add mod">
          <ac:chgData name="Pia Mustonen" userId="4731fc4c-135c-4e59-a1c8-e25b23a76574" providerId="ADAL" clId="{546CFD5D-44A7-4E90-9179-B195CC8155EE}" dt="2025-01-29T14:28:18.211" v="2986" actId="1076"/>
          <ac:picMkLst>
            <pc:docMk/>
            <pc:sldMk cId="3706107460" sldId="973"/>
            <ac:picMk id="4" creationId="{E45DD851-461C-7DA1-E992-B3F799A53FA9}"/>
          </ac:picMkLst>
        </pc:picChg>
        <pc:picChg chg="add mod">
          <ac:chgData name="Pia Mustonen" userId="4731fc4c-135c-4e59-a1c8-e25b23a76574" providerId="ADAL" clId="{546CFD5D-44A7-4E90-9179-B195CC8155EE}" dt="2025-01-29T14:28:16.909" v="2985" actId="1076"/>
          <ac:picMkLst>
            <pc:docMk/>
            <pc:sldMk cId="3706107460" sldId="973"/>
            <ac:picMk id="6" creationId="{119287E8-66CA-F164-9D7F-E4155643B07F}"/>
          </ac:picMkLst>
        </pc:picChg>
      </pc:sldChg>
      <pc:sldChg chg="add del">
        <pc:chgData name="Pia Mustonen" userId="4731fc4c-135c-4e59-a1c8-e25b23a76574" providerId="ADAL" clId="{546CFD5D-44A7-4E90-9179-B195CC8155EE}" dt="2025-01-29T14:50:18.013" v="3391" actId="2696"/>
        <pc:sldMkLst>
          <pc:docMk/>
          <pc:sldMk cId="0" sldId="974"/>
        </pc:sldMkLst>
      </pc:sldChg>
      <pc:sldChg chg="modSp add del mod modNotesTx">
        <pc:chgData name="Pia Mustonen" userId="4731fc4c-135c-4e59-a1c8-e25b23a76574" providerId="ADAL" clId="{546CFD5D-44A7-4E90-9179-B195CC8155EE}" dt="2025-01-30T08:56:16.111" v="3679" actId="20577"/>
        <pc:sldMkLst>
          <pc:docMk/>
          <pc:sldMk cId="0" sldId="975"/>
        </pc:sldMkLst>
        <pc:spChg chg="mod">
          <ac:chgData name="Pia Mustonen" userId="4731fc4c-135c-4e59-a1c8-e25b23a76574" providerId="ADAL" clId="{546CFD5D-44A7-4E90-9179-B195CC8155EE}" dt="2025-01-29T14:51:47.872" v="3413" actId="113"/>
          <ac:spMkLst>
            <pc:docMk/>
            <pc:sldMk cId="0" sldId="975"/>
            <ac:spMk id="10" creationId="{00000000-0000-0000-0000-000000000000}"/>
          </ac:spMkLst>
        </pc:spChg>
        <pc:spChg chg="mod">
          <ac:chgData name="Pia Mustonen" userId="4731fc4c-135c-4e59-a1c8-e25b23a76574" providerId="ADAL" clId="{546CFD5D-44A7-4E90-9179-B195CC8155EE}" dt="2025-01-29T14:51:24.725" v="3409" actId="113"/>
          <ac:spMkLst>
            <pc:docMk/>
            <pc:sldMk cId="0" sldId="975"/>
            <ac:spMk id="13" creationId="{00000000-0000-0000-0000-000000000000}"/>
          </ac:spMkLst>
        </pc:spChg>
        <pc:spChg chg="mod">
          <ac:chgData name="Pia Mustonen" userId="4731fc4c-135c-4e59-a1c8-e25b23a76574" providerId="ADAL" clId="{546CFD5D-44A7-4E90-9179-B195CC8155EE}" dt="2025-01-29T14:51:38.742" v="3412" actId="14100"/>
          <ac:spMkLst>
            <pc:docMk/>
            <pc:sldMk cId="0" sldId="975"/>
            <ac:spMk id="14" creationId="{00000000-0000-0000-0000-000000000000}"/>
          </ac:spMkLst>
        </pc:spChg>
      </pc:sldChg>
      <pc:sldChg chg="add del">
        <pc:chgData name="Pia Mustonen" userId="4731fc4c-135c-4e59-a1c8-e25b23a76574" providerId="ADAL" clId="{546CFD5D-44A7-4E90-9179-B195CC8155EE}" dt="2025-01-29T14:53:13.174" v="3418" actId="2696"/>
        <pc:sldMkLst>
          <pc:docMk/>
          <pc:sldMk cId="299783485" sldId="976"/>
        </pc:sldMkLst>
      </pc:sldChg>
      <pc:sldChg chg="modSp add del mod modNotesTx">
        <pc:chgData name="Pia Mustonen" userId="4731fc4c-135c-4e59-a1c8-e25b23a76574" providerId="ADAL" clId="{546CFD5D-44A7-4E90-9179-B195CC8155EE}" dt="2025-01-30T08:57:38.141" v="3680" actId="20577"/>
        <pc:sldMkLst>
          <pc:docMk/>
          <pc:sldMk cId="0" sldId="977"/>
        </pc:sldMkLst>
        <pc:spChg chg="mod">
          <ac:chgData name="Pia Mustonen" userId="4731fc4c-135c-4e59-a1c8-e25b23a76574" providerId="ADAL" clId="{546CFD5D-44A7-4E90-9179-B195CC8155EE}" dt="2025-01-29T15:39:28.581" v="3618" actId="1076"/>
          <ac:spMkLst>
            <pc:docMk/>
            <pc:sldMk cId="0" sldId="977"/>
            <ac:spMk id="2" creationId="{00000000-0000-0000-0000-000000000000}"/>
          </ac:spMkLst>
        </pc:spChg>
        <pc:spChg chg="mod">
          <ac:chgData name="Pia Mustonen" userId="4731fc4c-135c-4e59-a1c8-e25b23a76574" providerId="ADAL" clId="{546CFD5D-44A7-4E90-9179-B195CC8155EE}" dt="2025-01-29T15:39:13.728" v="3616" actId="114"/>
          <ac:spMkLst>
            <pc:docMk/>
            <pc:sldMk cId="0" sldId="977"/>
            <ac:spMk id="7" creationId="{00000000-0000-0000-0000-000000000000}"/>
          </ac:spMkLst>
        </pc:spChg>
      </pc:sldChg>
      <pc:sldChg chg="add del">
        <pc:chgData name="Pia Mustonen" userId="4731fc4c-135c-4e59-a1c8-e25b23a76574" providerId="ADAL" clId="{546CFD5D-44A7-4E90-9179-B195CC8155EE}" dt="2025-01-29T14:47:42.117" v="3377" actId="2696"/>
        <pc:sldMkLst>
          <pc:docMk/>
          <pc:sldMk cId="3148216103" sldId="978"/>
        </pc:sldMkLst>
      </pc:sldChg>
      <pc:sldChg chg="add del">
        <pc:chgData name="Pia Mustonen" userId="4731fc4c-135c-4e59-a1c8-e25b23a76574" providerId="ADAL" clId="{546CFD5D-44A7-4E90-9179-B195CC8155EE}" dt="2025-01-29T14:47:42.117" v="3377" actId="2696"/>
        <pc:sldMkLst>
          <pc:docMk/>
          <pc:sldMk cId="3630798392" sldId="979"/>
        </pc:sldMkLst>
      </pc:sldChg>
      <pc:sldChg chg="add del">
        <pc:chgData name="Pia Mustonen" userId="4731fc4c-135c-4e59-a1c8-e25b23a76574" providerId="ADAL" clId="{546CFD5D-44A7-4E90-9179-B195CC8155EE}" dt="2025-01-29T14:47:42.117" v="3377" actId="2696"/>
        <pc:sldMkLst>
          <pc:docMk/>
          <pc:sldMk cId="925470371" sldId="980"/>
        </pc:sldMkLst>
      </pc:sldChg>
      <pc:sldChg chg="addSp delSp modSp add del mod">
        <pc:chgData name="Pia Mustonen" userId="4731fc4c-135c-4e59-a1c8-e25b23a76574" providerId="ADAL" clId="{546CFD5D-44A7-4E90-9179-B195CC8155EE}" dt="2025-01-30T09:02:09.785" v="3944" actId="1076"/>
        <pc:sldMkLst>
          <pc:docMk/>
          <pc:sldMk cId="2996046438" sldId="981"/>
        </pc:sldMkLst>
        <pc:spChg chg="mod">
          <ac:chgData name="Pia Mustonen" userId="4731fc4c-135c-4e59-a1c8-e25b23a76574" providerId="ADAL" clId="{546CFD5D-44A7-4E90-9179-B195CC8155EE}" dt="2025-01-30T09:02:00.044" v="3940" actId="1076"/>
          <ac:spMkLst>
            <pc:docMk/>
            <pc:sldMk cId="2996046438" sldId="981"/>
            <ac:spMk id="2" creationId="{39E15E92-526E-1FFD-2B6D-1F7CC139C830}"/>
          </ac:spMkLst>
        </pc:spChg>
        <pc:spChg chg="mod">
          <ac:chgData name="Pia Mustonen" userId="4731fc4c-135c-4e59-a1c8-e25b23a76574" providerId="ADAL" clId="{546CFD5D-44A7-4E90-9179-B195CC8155EE}" dt="2025-01-30T09:02:02.612" v="3941" actId="1076"/>
          <ac:spMkLst>
            <pc:docMk/>
            <pc:sldMk cId="2996046438" sldId="981"/>
            <ac:spMk id="3" creationId="{13BE2248-4ECD-D854-BAC3-155B40A30C46}"/>
          </ac:spMkLst>
        </pc:spChg>
        <pc:spChg chg="add del mod">
          <ac:chgData name="Pia Mustonen" userId="4731fc4c-135c-4e59-a1c8-e25b23a76574" providerId="ADAL" clId="{546CFD5D-44A7-4E90-9179-B195CC8155EE}" dt="2025-01-30T08:59:59.320" v="3836"/>
          <ac:spMkLst>
            <pc:docMk/>
            <pc:sldMk cId="2996046438" sldId="981"/>
            <ac:spMk id="4" creationId="{D3539F5F-1812-6E70-04FC-25919075CBAB}"/>
          </ac:spMkLst>
        </pc:spChg>
        <pc:spChg chg="mod">
          <ac:chgData name="Pia Mustonen" userId="4731fc4c-135c-4e59-a1c8-e25b23a76574" providerId="ADAL" clId="{546CFD5D-44A7-4E90-9179-B195CC8155EE}" dt="2025-01-30T09:02:06.482" v="3943" actId="1076"/>
          <ac:spMkLst>
            <pc:docMk/>
            <pc:sldMk cId="2996046438" sldId="981"/>
            <ac:spMk id="6" creationId="{F372D53D-EF21-59E9-3294-FB04BF060370}"/>
          </ac:spMkLst>
        </pc:spChg>
        <pc:spChg chg="add mod">
          <ac:chgData name="Pia Mustonen" userId="4731fc4c-135c-4e59-a1c8-e25b23a76574" providerId="ADAL" clId="{546CFD5D-44A7-4E90-9179-B195CC8155EE}" dt="2025-01-30T09:02:09.785" v="3944" actId="1076"/>
          <ac:spMkLst>
            <pc:docMk/>
            <pc:sldMk cId="2996046438" sldId="981"/>
            <ac:spMk id="7" creationId="{1202115E-CCEB-9EA8-EDC2-507514BA2D13}"/>
          </ac:spMkLst>
        </pc:spChg>
        <pc:picChg chg="mod">
          <ac:chgData name="Pia Mustonen" userId="4731fc4c-135c-4e59-a1c8-e25b23a76574" providerId="ADAL" clId="{546CFD5D-44A7-4E90-9179-B195CC8155EE}" dt="2025-01-30T09:02:04.762" v="3942" actId="1076"/>
          <ac:picMkLst>
            <pc:docMk/>
            <pc:sldMk cId="2996046438" sldId="981"/>
            <ac:picMk id="5" creationId="{99FCBA07-FC32-15F6-D214-1B66DAA3DD39}"/>
          </ac:picMkLst>
        </pc:picChg>
      </pc:sldChg>
      <pc:sldChg chg="add del">
        <pc:chgData name="Pia Mustonen" userId="4731fc4c-135c-4e59-a1c8-e25b23a76574" providerId="ADAL" clId="{546CFD5D-44A7-4E90-9179-B195CC8155EE}" dt="2025-01-29T14:47:42.117" v="3377" actId="2696"/>
        <pc:sldMkLst>
          <pc:docMk/>
          <pc:sldMk cId="2966681595" sldId="982"/>
        </pc:sldMkLst>
      </pc:sldChg>
      <pc:sldChg chg="add del ord">
        <pc:chgData name="Pia Mustonen" userId="4731fc4c-135c-4e59-a1c8-e25b23a76574" providerId="ADAL" clId="{546CFD5D-44A7-4E90-9179-B195CC8155EE}" dt="2025-01-30T10:28:08.672" v="3980"/>
        <pc:sldMkLst>
          <pc:docMk/>
          <pc:sldMk cId="378624262" sldId="983"/>
        </pc:sldMkLst>
      </pc:sldChg>
      <pc:sldChg chg="addSp modSp mod">
        <pc:chgData name="Pia Mustonen" userId="4731fc4c-135c-4e59-a1c8-e25b23a76574" providerId="ADAL" clId="{546CFD5D-44A7-4E90-9179-B195CC8155EE}" dt="2025-01-29T14:51:02.567" v="3406" actId="1076"/>
        <pc:sldMkLst>
          <pc:docMk/>
          <pc:sldMk cId="729546051" sldId="984"/>
        </pc:sldMkLst>
        <pc:spChg chg="mod">
          <ac:chgData name="Pia Mustonen" userId="4731fc4c-135c-4e59-a1c8-e25b23a76574" providerId="ADAL" clId="{546CFD5D-44A7-4E90-9179-B195CC8155EE}" dt="2025-01-29T14:49:08.763" v="3383" actId="20577"/>
          <ac:spMkLst>
            <pc:docMk/>
            <pc:sldMk cId="729546051" sldId="984"/>
            <ac:spMk id="2" creationId="{1FBD07CA-F1C9-FF60-2003-EC849DD5E7AC}"/>
          </ac:spMkLst>
        </pc:spChg>
        <pc:spChg chg="add mod">
          <ac:chgData name="Pia Mustonen" userId="4731fc4c-135c-4e59-a1c8-e25b23a76574" providerId="ADAL" clId="{546CFD5D-44A7-4E90-9179-B195CC8155EE}" dt="2025-01-29T14:50:59.163" v="3404" actId="1076"/>
          <ac:spMkLst>
            <pc:docMk/>
            <pc:sldMk cId="729546051" sldId="984"/>
            <ac:spMk id="3" creationId="{3F4A7EDF-7F7F-A805-8FAA-32DD7C24A4CA}"/>
          </ac:spMkLst>
        </pc:spChg>
        <pc:spChg chg="mod">
          <ac:chgData name="Pia Mustonen" userId="4731fc4c-135c-4e59-a1c8-e25b23a76574" providerId="ADAL" clId="{546CFD5D-44A7-4E90-9179-B195CC8155EE}" dt="2025-01-29T14:50:07.903" v="3390" actId="1076"/>
          <ac:spMkLst>
            <pc:docMk/>
            <pc:sldMk cId="729546051" sldId="984"/>
            <ac:spMk id="5" creationId="{3FEF39E0-39B2-0E30-6FC2-90F2A78A11D4}"/>
          </ac:spMkLst>
        </pc:spChg>
        <pc:picChg chg="mod">
          <ac:chgData name="Pia Mustonen" userId="4731fc4c-135c-4e59-a1c8-e25b23a76574" providerId="ADAL" clId="{546CFD5D-44A7-4E90-9179-B195CC8155EE}" dt="2025-01-29T14:51:02.567" v="3406" actId="1076"/>
          <ac:picMkLst>
            <pc:docMk/>
            <pc:sldMk cId="729546051" sldId="984"/>
            <ac:picMk id="9" creationId="{4BA205C1-9106-DB08-ED9F-62ADC0EFDBD6}"/>
          </ac:picMkLst>
        </pc:picChg>
      </pc:sldChg>
      <pc:sldChg chg="add del setBg">
        <pc:chgData name="Pia Mustonen" userId="4731fc4c-135c-4e59-a1c8-e25b23a76574" providerId="ADAL" clId="{546CFD5D-44A7-4E90-9179-B195CC8155EE}" dt="2025-01-29T14:48:57.623" v="3381"/>
        <pc:sldMkLst>
          <pc:docMk/>
          <pc:sldMk cId="3188734551" sldId="984"/>
        </pc:sldMkLst>
      </pc:sldChg>
      <pc:sldChg chg="addSp delSp modSp mod ord">
        <pc:chgData name="Pia Mustonen" userId="4731fc4c-135c-4e59-a1c8-e25b23a76574" providerId="ADAL" clId="{546CFD5D-44A7-4E90-9179-B195CC8155EE}" dt="2025-01-30T11:34:13.800" v="4166" actId="1076"/>
        <pc:sldMkLst>
          <pc:docMk/>
          <pc:sldMk cId="3167533133" sldId="985"/>
        </pc:sldMkLst>
        <pc:spChg chg="mod">
          <ac:chgData name="Pia Mustonen" userId="4731fc4c-135c-4e59-a1c8-e25b23a76574" providerId="ADAL" clId="{546CFD5D-44A7-4E90-9179-B195CC8155EE}" dt="2025-01-29T15:40:20.925" v="3620" actId="20577"/>
          <ac:spMkLst>
            <pc:docMk/>
            <pc:sldMk cId="3167533133" sldId="985"/>
            <ac:spMk id="2" creationId="{FE0A47E7-6E19-81EC-97DD-C176172F26E7}"/>
          </ac:spMkLst>
        </pc:spChg>
        <pc:spChg chg="add mod">
          <ac:chgData name="Pia Mustonen" userId="4731fc4c-135c-4e59-a1c8-e25b23a76574" providerId="ADAL" clId="{546CFD5D-44A7-4E90-9179-B195CC8155EE}" dt="2025-01-30T10:27:45.328" v="3978" actId="1076"/>
          <ac:spMkLst>
            <pc:docMk/>
            <pc:sldMk cId="3167533133" sldId="985"/>
            <ac:spMk id="3" creationId="{8BEF5F15-4767-E826-FBD6-AB9CE0BAE219}"/>
          </ac:spMkLst>
        </pc:spChg>
        <pc:spChg chg="add del">
          <ac:chgData name="Pia Mustonen" userId="4731fc4c-135c-4e59-a1c8-e25b23a76574" providerId="ADAL" clId="{546CFD5D-44A7-4E90-9179-B195CC8155EE}" dt="2025-01-30T10:52:22.995" v="3986" actId="22"/>
          <ac:spMkLst>
            <pc:docMk/>
            <pc:sldMk cId="3167533133" sldId="985"/>
            <ac:spMk id="7" creationId="{1B09033D-400A-1FC3-2A10-6BB280AF97C1}"/>
          </ac:spMkLst>
        </pc:spChg>
        <pc:spChg chg="mod">
          <ac:chgData name="Pia Mustonen" userId="4731fc4c-135c-4e59-a1c8-e25b23a76574" providerId="ADAL" clId="{546CFD5D-44A7-4E90-9179-B195CC8155EE}" dt="2025-01-30T11:34:11.648" v="4165" actId="1076"/>
          <ac:spMkLst>
            <pc:docMk/>
            <pc:sldMk cId="3167533133" sldId="985"/>
            <ac:spMk id="8" creationId="{0DB59A24-EB67-C34B-6F67-EA82ED453D85}"/>
          </ac:spMkLst>
        </pc:spChg>
        <pc:spChg chg="del mod">
          <ac:chgData name="Pia Mustonen" userId="4731fc4c-135c-4e59-a1c8-e25b23a76574" providerId="ADAL" clId="{546CFD5D-44A7-4E90-9179-B195CC8155EE}" dt="2025-01-29T15:40:50.788" v="3660"/>
          <ac:spMkLst>
            <pc:docMk/>
            <pc:sldMk cId="3167533133" sldId="985"/>
            <ac:spMk id="9" creationId="{18D94341-06DA-5564-D13A-FC653DA335BD}"/>
          </ac:spMkLst>
        </pc:spChg>
        <pc:spChg chg="add del mod">
          <ac:chgData name="Pia Mustonen" userId="4731fc4c-135c-4e59-a1c8-e25b23a76574" providerId="ADAL" clId="{546CFD5D-44A7-4E90-9179-B195CC8155EE}" dt="2025-01-30T11:32:50.711" v="4076"/>
          <ac:spMkLst>
            <pc:docMk/>
            <pc:sldMk cId="3167533133" sldId="985"/>
            <ac:spMk id="10" creationId="{AF9848B8-806D-EE58-F6A8-E8FF8099B264}"/>
          </ac:spMkLst>
        </pc:spChg>
        <pc:spChg chg="add mod">
          <ac:chgData name="Pia Mustonen" userId="4731fc4c-135c-4e59-a1c8-e25b23a76574" providerId="ADAL" clId="{546CFD5D-44A7-4E90-9179-B195CC8155EE}" dt="2025-01-30T11:34:13.800" v="4166" actId="1076"/>
          <ac:spMkLst>
            <pc:docMk/>
            <pc:sldMk cId="3167533133" sldId="985"/>
            <ac:spMk id="13" creationId="{DFD0F856-3505-BAD1-CEFB-3E460C14CDFE}"/>
          </ac:spMkLst>
        </pc:spChg>
        <pc:graphicFrameChg chg="add mod">
          <ac:chgData name="Pia Mustonen" userId="4731fc4c-135c-4e59-a1c8-e25b23a76574" providerId="ADAL" clId="{546CFD5D-44A7-4E90-9179-B195CC8155EE}" dt="2025-01-30T11:32:44.907" v="4074"/>
          <ac:graphicFrameMkLst>
            <pc:docMk/>
            <pc:sldMk cId="3167533133" sldId="985"/>
            <ac:graphicFrameMk id="11" creationId="{9FC241F9-1E64-2864-DCB1-B20185928519}"/>
          </ac:graphicFrameMkLst>
        </pc:graphicFrameChg>
      </pc:sldChg>
      <pc:sldChg chg="addSp modSp new mod">
        <pc:chgData name="Pia Mustonen" userId="4731fc4c-135c-4e59-a1c8-e25b23a76574" providerId="ADAL" clId="{546CFD5D-44A7-4E90-9179-B195CC8155EE}" dt="2025-01-30T10:27:03.491" v="3974" actId="1076"/>
        <pc:sldMkLst>
          <pc:docMk/>
          <pc:sldMk cId="2261840706" sldId="986"/>
        </pc:sldMkLst>
        <pc:spChg chg="add mod">
          <ac:chgData name="Pia Mustonen" userId="4731fc4c-135c-4e59-a1c8-e25b23a76574" providerId="ADAL" clId="{546CFD5D-44A7-4E90-9179-B195CC8155EE}" dt="2025-01-30T10:22:19.295" v="3965" actId="1076"/>
          <ac:spMkLst>
            <pc:docMk/>
            <pc:sldMk cId="2261840706" sldId="986"/>
            <ac:spMk id="2" creationId="{F4D598D4-7B76-37ED-9A72-8FDBDF034059}"/>
          </ac:spMkLst>
        </pc:spChg>
        <pc:spChg chg="add mod">
          <ac:chgData name="Pia Mustonen" userId="4731fc4c-135c-4e59-a1c8-e25b23a76574" providerId="ADAL" clId="{546CFD5D-44A7-4E90-9179-B195CC8155EE}" dt="2025-01-30T10:26:35.943" v="3970" actId="1076"/>
          <ac:spMkLst>
            <pc:docMk/>
            <pc:sldMk cId="2261840706" sldId="986"/>
            <ac:spMk id="5" creationId="{17A2ADD7-6E23-9DDD-7C2E-6A437B7C7E37}"/>
          </ac:spMkLst>
        </pc:spChg>
        <pc:spChg chg="add mod">
          <ac:chgData name="Pia Mustonen" userId="4731fc4c-135c-4e59-a1c8-e25b23a76574" providerId="ADAL" clId="{546CFD5D-44A7-4E90-9179-B195CC8155EE}" dt="2025-01-30T10:26:49.332" v="3972" actId="1076"/>
          <ac:spMkLst>
            <pc:docMk/>
            <pc:sldMk cId="2261840706" sldId="986"/>
            <ac:spMk id="6" creationId="{3D40BA2F-B893-F033-8DDC-1FC972FA21F9}"/>
          </ac:spMkLst>
        </pc:spChg>
        <pc:spChg chg="add mod">
          <ac:chgData name="Pia Mustonen" userId="4731fc4c-135c-4e59-a1c8-e25b23a76574" providerId="ADAL" clId="{546CFD5D-44A7-4E90-9179-B195CC8155EE}" dt="2025-01-30T10:27:03.491" v="3974" actId="1076"/>
          <ac:spMkLst>
            <pc:docMk/>
            <pc:sldMk cId="2261840706" sldId="986"/>
            <ac:spMk id="7" creationId="{2BF3E0FC-739E-E90E-63D5-0F7FDD4541E8}"/>
          </ac:spMkLst>
        </pc:spChg>
        <pc:picChg chg="add mod">
          <ac:chgData name="Pia Mustonen" userId="4731fc4c-135c-4e59-a1c8-e25b23a76574" providerId="ADAL" clId="{546CFD5D-44A7-4E90-9179-B195CC8155EE}" dt="2025-01-30T10:21:22.830" v="3958" actId="1076"/>
          <ac:picMkLst>
            <pc:docMk/>
            <pc:sldMk cId="2261840706" sldId="986"/>
            <ac:picMk id="4" creationId="{249BCD23-5C56-1467-4E52-E168BB66A880}"/>
          </ac:picMkLst>
        </pc:picChg>
      </pc:sldChg>
      <pc:sldChg chg="new del">
        <pc:chgData name="Pia Mustonen" userId="4731fc4c-135c-4e59-a1c8-e25b23a76574" providerId="ADAL" clId="{546CFD5D-44A7-4E90-9179-B195CC8155EE}" dt="2025-01-30T11:34:36.083" v="4170" actId="2696"/>
        <pc:sldMkLst>
          <pc:docMk/>
          <pc:sldMk cId="1302912097" sldId="987"/>
        </pc:sldMkLst>
      </pc:sldChg>
      <pc:sldChg chg="addSp delSp modSp add mod">
        <pc:chgData name="Pia Mustonen" userId="4731fc4c-135c-4e59-a1c8-e25b23a76574" providerId="ADAL" clId="{546CFD5D-44A7-4E90-9179-B195CC8155EE}" dt="2025-01-30T11:41:14.653" v="4576" actId="1076"/>
        <pc:sldMkLst>
          <pc:docMk/>
          <pc:sldMk cId="1519133468" sldId="987"/>
        </pc:sldMkLst>
        <pc:spChg chg="del">
          <ac:chgData name="Pia Mustonen" userId="4731fc4c-135c-4e59-a1c8-e25b23a76574" providerId="ADAL" clId="{546CFD5D-44A7-4E90-9179-B195CC8155EE}" dt="2025-01-30T11:39:39.041" v="4437" actId="478"/>
          <ac:spMkLst>
            <pc:docMk/>
            <pc:sldMk cId="1519133468" sldId="987"/>
            <ac:spMk id="2" creationId="{00000000-0000-0000-0000-000000000000}"/>
          </ac:spMkLst>
        </pc:spChg>
        <pc:spChg chg="mod">
          <ac:chgData name="Pia Mustonen" userId="4731fc4c-135c-4e59-a1c8-e25b23a76574" providerId="ADAL" clId="{546CFD5D-44A7-4E90-9179-B195CC8155EE}" dt="2025-01-30T11:41:06.413" v="4573" actId="14100"/>
          <ac:spMkLst>
            <pc:docMk/>
            <pc:sldMk cId="1519133468" sldId="987"/>
            <ac:spMk id="4" creationId="{00000000-0000-0000-0000-000000000000}"/>
          </ac:spMkLst>
        </pc:spChg>
        <pc:spChg chg="mod">
          <ac:chgData name="Pia Mustonen" userId="4731fc4c-135c-4e59-a1c8-e25b23a76574" providerId="ADAL" clId="{546CFD5D-44A7-4E90-9179-B195CC8155EE}" dt="2025-01-30T11:37:22.990" v="4417" actId="1076"/>
          <ac:spMkLst>
            <pc:docMk/>
            <pc:sldMk cId="1519133468" sldId="987"/>
            <ac:spMk id="5" creationId="{00000000-0000-0000-0000-000000000000}"/>
          </ac:spMkLst>
        </pc:spChg>
        <pc:spChg chg="mod">
          <ac:chgData name="Pia Mustonen" userId="4731fc4c-135c-4e59-a1c8-e25b23a76574" providerId="ADAL" clId="{546CFD5D-44A7-4E90-9179-B195CC8155EE}" dt="2025-01-30T11:41:14.653" v="4576" actId="1076"/>
          <ac:spMkLst>
            <pc:docMk/>
            <pc:sldMk cId="1519133468" sldId="987"/>
            <ac:spMk id="6" creationId="{00000000-0000-0000-0000-000000000000}"/>
          </ac:spMkLst>
        </pc:spChg>
        <pc:spChg chg="mod">
          <ac:chgData name="Pia Mustonen" userId="4731fc4c-135c-4e59-a1c8-e25b23a76574" providerId="ADAL" clId="{546CFD5D-44A7-4E90-9179-B195CC8155EE}" dt="2025-01-30T11:41:12.194" v="4575" actId="1076"/>
          <ac:spMkLst>
            <pc:docMk/>
            <pc:sldMk cId="1519133468" sldId="987"/>
            <ac:spMk id="7" creationId="{999448CA-AA18-75ED-FD99-7A0A7781D860}"/>
          </ac:spMkLst>
        </pc:spChg>
        <pc:spChg chg="add mod">
          <ac:chgData name="Pia Mustonen" userId="4731fc4c-135c-4e59-a1c8-e25b23a76574" providerId="ADAL" clId="{546CFD5D-44A7-4E90-9179-B195CC8155EE}" dt="2025-01-30T11:41:01.288" v="4572" actId="1076"/>
          <ac:spMkLst>
            <pc:docMk/>
            <pc:sldMk cId="1519133468" sldId="987"/>
            <ac:spMk id="8" creationId="{A2A7F43F-BAD3-839A-2F01-E391C7E0B9FC}"/>
          </ac:spMkLst>
        </pc:spChg>
      </pc:sldChg>
      <pc:sldChg chg="new del">
        <pc:chgData name="Pia Mustonen" userId="4731fc4c-135c-4e59-a1c8-e25b23a76574" providerId="ADAL" clId="{546CFD5D-44A7-4E90-9179-B195CC8155EE}" dt="2025-01-30T11:32:08.087" v="4071" actId="2696"/>
        <pc:sldMkLst>
          <pc:docMk/>
          <pc:sldMk cId="3364081930" sldId="987"/>
        </pc:sldMkLst>
      </pc:sldChg>
      <pc:sldChg chg="new del">
        <pc:chgData name="Pia Mustonen" userId="4731fc4c-135c-4e59-a1c8-e25b23a76574" providerId="ADAL" clId="{546CFD5D-44A7-4E90-9179-B195CC8155EE}" dt="2025-01-30T11:34:53.801" v="4172" actId="2696"/>
        <pc:sldMkLst>
          <pc:docMk/>
          <pc:sldMk cId="3640126613" sldId="987"/>
        </pc:sldMkLst>
      </pc:sldChg>
      <pc:sldChg chg="new del">
        <pc:chgData name="Pia Mustonen" userId="4731fc4c-135c-4e59-a1c8-e25b23a76574" providerId="ADAL" clId="{546CFD5D-44A7-4E90-9179-B195CC8155EE}" dt="2025-01-30T11:31:52.894" v="4070" actId="2696"/>
        <pc:sldMkLst>
          <pc:docMk/>
          <pc:sldMk cId="2303054685" sldId="988"/>
        </pc:sldMkLst>
      </pc:sldChg>
    </pc:docChg>
  </pc:docChgLst>
  <pc:docChgLst>
    <pc:chgData name="Pia Mustonen" userId="4731fc4c-135c-4e59-a1c8-e25b23a76574" providerId="ADAL" clId="{CD8C6108-E151-43F2-86E3-73EC60A98BB4}"/>
    <pc:docChg chg="undo redo custSel addSld delSld modSld sldOrd">
      <pc:chgData name="Pia Mustonen" userId="4731fc4c-135c-4e59-a1c8-e25b23a76574" providerId="ADAL" clId="{CD8C6108-E151-43F2-86E3-73EC60A98BB4}" dt="2025-02-10T14:21:18.298" v="5214" actId="20577"/>
      <pc:docMkLst>
        <pc:docMk/>
      </pc:docMkLst>
      <pc:sldChg chg="addSp delSp modSp mod ord">
        <pc:chgData name="Pia Mustonen" userId="4731fc4c-135c-4e59-a1c8-e25b23a76574" providerId="ADAL" clId="{CD8C6108-E151-43F2-86E3-73EC60A98BB4}" dt="2025-02-10T14:16:06.570" v="5193" actId="1076"/>
        <pc:sldMkLst>
          <pc:docMk/>
          <pc:sldMk cId="0" sldId="256"/>
        </pc:sldMkLst>
        <pc:spChg chg="mod">
          <ac:chgData name="Pia Mustonen" userId="4731fc4c-135c-4e59-a1c8-e25b23a76574" providerId="ADAL" clId="{CD8C6108-E151-43F2-86E3-73EC60A98BB4}" dt="2025-02-10T14:16:06.570" v="5193" actId="1076"/>
          <ac:spMkLst>
            <pc:docMk/>
            <pc:sldMk cId="0" sldId="256"/>
            <ac:spMk id="2" creationId="{00000000-0000-0000-0000-000000000000}"/>
          </ac:spMkLst>
        </pc:spChg>
        <pc:spChg chg="add del mod">
          <ac:chgData name="Pia Mustonen" userId="4731fc4c-135c-4e59-a1c8-e25b23a76574" providerId="ADAL" clId="{CD8C6108-E151-43F2-86E3-73EC60A98BB4}" dt="2025-02-10T14:15:11.220" v="5187" actId="478"/>
          <ac:spMkLst>
            <pc:docMk/>
            <pc:sldMk cId="0" sldId="256"/>
            <ac:spMk id="8" creationId="{CA197D56-B78F-F8C5-7813-E590AB04A838}"/>
          </ac:spMkLst>
        </pc:spChg>
        <pc:spChg chg="add del mod">
          <ac:chgData name="Pia Mustonen" userId="4731fc4c-135c-4e59-a1c8-e25b23a76574" providerId="ADAL" clId="{CD8C6108-E151-43F2-86E3-73EC60A98BB4}" dt="2025-02-10T14:15:24.988" v="5189" actId="478"/>
          <ac:spMkLst>
            <pc:docMk/>
            <pc:sldMk cId="0" sldId="256"/>
            <ac:spMk id="9" creationId="{1BF3E676-66CC-A7C9-C4C1-D8DD7051A029}"/>
          </ac:spMkLst>
        </pc:spChg>
        <pc:spChg chg="add del mod">
          <ac:chgData name="Pia Mustonen" userId="4731fc4c-135c-4e59-a1c8-e25b23a76574" providerId="ADAL" clId="{CD8C6108-E151-43F2-86E3-73EC60A98BB4}" dt="2025-02-10T14:16:01.474" v="5192" actId="478"/>
          <ac:spMkLst>
            <pc:docMk/>
            <pc:sldMk cId="0" sldId="256"/>
            <ac:spMk id="10" creationId="{8D85DA21-4CDA-E828-97CC-96326700A73D}"/>
          </ac:spMkLst>
        </pc:spChg>
      </pc:sldChg>
      <pc:sldChg chg="del">
        <pc:chgData name="Pia Mustonen" userId="4731fc4c-135c-4e59-a1c8-e25b23a76574" providerId="ADAL" clId="{CD8C6108-E151-43F2-86E3-73EC60A98BB4}" dt="2025-02-10T08:00:13.966" v="1739" actId="2696"/>
        <pc:sldMkLst>
          <pc:docMk/>
          <pc:sldMk cId="0" sldId="257"/>
        </pc:sldMkLst>
      </pc:sldChg>
      <pc:sldChg chg="del">
        <pc:chgData name="Pia Mustonen" userId="4731fc4c-135c-4e59-a1c8-e25b23a76574" providerId="ADAL" clId="{CD8C6108-E151-43F2-86E3-73EC60A98BB4}" dt="2025-02-10T08:00:13.966" v="1739" actId="2696"/>
        <pc:sldMkLst>
          <pc:docMk/>
          <pc:sldMk cId="0" sldId="260"/>
        </pc:sldMkLst>
      </pc:sldChg>
      <pc:sldChg chg="modSp add mod modNotesTx">
        <pc:chgData name="Pia Mustonen" userId="4731fc4c-135c-4e59-a1c8-e25b23a76574" providerId="ADAL" clId="{CD8C6108-E151-43F2-86E3-73EC60A98BB4}" dt="2025-02-10T14:14:29.887" v="5180" actId="33553"/>
        <pc:sldMkLst>
          <pc:docMk/>
          <pc:sldMk cId="0" sldId="261"/>
        </pc:sldMkLst>
        <pc:spChg chg="mod">
          <ac:chgData name="Pia Mustonen" userId="4731fc4c-135c-4e59-a1c8-e25b23a76574" providerId="ADAL" clId="{CD8C6108-E151-43F2-86E3-73EC60A98BB4}" dt="2025-02-10T14:14:29.887" v="5180" actId="33553"/>
          <ac:spMkLst>
            <pc:docMk/>
            <pc:sldMk cId="0" sldId="261"/>
            <ac:spMk id="7" creationId="{00000000-0000-0000-0000-000000000000}"/>
          </ac:spMkLst>
        </pc:spChg>
        <pc:spChg chg="mod">
          <ac:chgData name="Pia Mustonen" userId="4731fc4c-135c-4e59-a1c8-e25b23a76574" providerId="ADAL" clId="{CD8C6108-E151-43F2-86E3-73EC60A98BB4}" dt="2025-02-07T13:27:07.186" v="1143" actId="1076"/>
          <ac:spMkLst>
            <pc:docMk/>
            <pc:sldMk cId="0" sldId="261"/>
            <ac:spMk id="10" creationId="{84FEA31C-ACD6-7305-DBD5-0E966C48112A}"/>
          </ac:spMkLst>
        </pc:spChg>
        <pc:picChg chg="mod">
          <ac:chgData name="Pia Mustonen" userId="4731fc4c-135c-4e59-a1c8-e25b23a76574" providerId="ADAL" clId="{CD8C6108-E151-43F2-86E3-73EC60A98BB4}" dt="2025-02-10T14:12:13.988" v="5100" actId="962"/>
          <ac:picMkLst>
            <pc:docMk/>
            <pc:sldMk cId="0" sldId="261"/>
            <ac:picMk id="2" creationId="{00000000-0000-0000-0000-000000000000}"/>
          </ac:picMkLst>
        </pc:picChg>
      </pc:sldChg>
      <pc:sldChg chg="addSp delSp modSp mod">
        <pc:chgData name="Pia Mustonen" userId="4731fc4c-135c-4e59-a1c8-e25b23a76574" providerId="ADAL" clId="{CD8C6108-E151-43F2-86E3-73EC60A98BB4}" dt="2025-02-10T08:23:37.541" v="1975" actId="1076"/>
        <pc:sldMkLst>
          <pc:docMk/>
          <pc:sldMk cId="0" sldId="262"/>
        </pc:sldMkLst>
        <pc:spChg chg="mod">
          <ac:chgData name="Pia Mustonen" userId="4731fc4c-135c-4e59-a1c8-e25b23a76574" providerId="ADAL" clId="{CD8C6108-E151-43F2-86E3-73EC60A98BB4}" dt="2025-02-07T12:18:46.225" v="289" actId="1076"/>
          <ac:spMkLst>
            <pc:docMk/>
            <pc:sldMk cId="0" sldId="262"/>
            <ac:spMk id="4" creationId="{00000000-0000-0000-0000-000000000000}"/>
          </ac:spMkLst>
        </pc:spChg>
        <pc:spChg chg="mod ord">
          <ac:chgData name="Pia Mustonen" userId="4731fc4c-135c-4e59-a1c8-e25b23a76574" providerId="ADAL" clId="{CD8C6108-E151-43F2-86E3-73EC60A98BB4}" dt="2025-02-10T08:23:37.541" v="1975" actId="1076"/>
          <ac:spMkLst>
            <pc:docMk/>
            <pc:sldMk cId="0" sldId="262"/>
            <ac:spMk id="7" creationId="{00000000-0000-0000-0000-000000000000}"/>
          </ac:spMkLst>
        </pc:spChg>
        <pc:spChg chg="mod">
          <ac:chgData name="Pia Mustonen" userId="4731fc4c-135c-4e59-a1c8-e25b23a76574" providerId="ADAL" clId="{CD8C6108-E151-43F2-86E3-73EC60A98BB4}" dt="2025-02-10T08:00:19.298" v="1740" actId="1076"/>
          <ac:spMkLst>
            <pc:docMk/>
            <pc:sldMk cId="0" sldId="262"/>
            <ac:spMk id="10" creationId="{00000000-0000-0000-0000-000000000000}"/>
          </ac:spMkLst>
        </pc:spChg>
        <pc:grpChg chg="del mod">
          <ac:chgData name="Pia Mustonen" userId="4731fc4c-135c-4e59-a1c8-e25b23a76574" providerId="ADAL" clId="{CD8C6108-E151-43F2-86E3-73EC60A98BB4}" dt="2025-02-07T12:18:20.029" v="278" actId="478"/>
          <ac:grpSpMkLst>
            <pc:docMk/>
            <pc:sldMk cId="0" sldId="262"/>
            <ac:grpSpMk id="2" creationId="{00000000-0000-0000-0000-000000000000}"/>
          </ac:grpSpMkLst>
        </pc:grpChg>
        <pc:picChg chg="add mod">
          <ac:chgData name="Pia Mustonen" userId="4731fc4c-135c-4e59-a1c8-e25b23a76574" providerId="ADAL" clId="{CD8C6108-E151-43F2-86E3-73EC60A98BB4}" dt="2025-02-10T08:23:35.751" v="1974" actId="14100"/>
          <ac:picMkLst>
            <pc:docMk/>
            <pc:sldMk cId="0" sldId="262"/>
            <ac:picMk id="8" creationId="{F07802F5-18A4-D5D5-0F2D-30A7A8803E3C}"/>
          </ac:picMkLst>
        </pc:picChg>
      </pc:sldChg>
      <pc:sldChg chg="add del">
        <pc:chgData name="Pia Mustonen" userId="4731fc4c-135c-4e59-a1c8-e25b23a76574" providerId="ADAL" clId="{CD8C6108-E151-43F2-86E3-73EC60A98BB4}" dt="2025-02-07T13:19:24.544" v="1082" actId="2696"/>
        <pc:sldMkLst>
          <pc:docMk/>
          <pc:sldMk cId="0" sldId="264"/>
        </pc:sldMkLst>
      </pc:sldChg>
      <pc:sldChg chg="modSp del mod">
        <pc:chgData name="Pia Mustonen" userId="4731fc4c-135c-4e59-a1c8-e25b23a76574" providerId="ADAL" clId="{CD8C6108-E151-43F2-86E3-73EC60A98BB4}" dt="2025-02-10T09:25:11.540" v="2437" actId="2696"/>
        <pc:sldMkLst>
          <pc:docMk/>
          <pc:sldMk cId="0" sldId="266"/>
        </pc:sldMkLst>
        <pc:spChg chg="mod">
          <ac:chgData name="Pia Mustonen" userId="4731fc4c-135c-4e59-a1c8-e25b23a76574" providerId="ADAL" clId="{CD8C6108-E151-43F2-86E3-73EC60A98BB4}" dt="2025-02-10T09:23:02.997" v="2420" actId="20577"/>
          <ac:spMkLst>
            <pc:docMk/>
            <pc:sldMk cId="0" sldId="266"/>
            <ac:spMk id="2" creationId="{00000000-0000-0000-0000-000000000000}"/>
          </ac:spMkLst>
        </pc:spChg>
        <pc:spChg chg="mod">
          <ac:chgData name="Pia Mustonen" userId="4731fc4c-135c-4e59-a1c8-e25b23a76574" providerId="ADAL" clId="{CD8C6108-E151-43F2-86E3-73EC60A98BB4}" dt="2025-02-10T09:23:15.144" v="2422" actId="14100"/>
          <ac:spMkLst>
            <pc:docMk/>
            <pc:sldMk cId="0" sldId="266"/>
            <ac:spMk id="7" creationId="{00000000-0000-0000-0000-000000000000}"/>
          </ac:spMkLst>
        </pc:spChg>
        <pc:spChg chg="mod">
          <ac:chgData name="Pia Mustonen" userId="4731fc4c-135c-4e59-a1c8-e25b23a76574" providerId="ADAL" clId="{CD8C6108-E151-43F2-86E3-73EC60A98BB4}" dt="2025-02-10T09:22:54.711" v="2399" actId="27636"/>
          <ac:spMkLst>
            <pc:docMk/>
            <pc:sldMk cId="0" sldId="266"/>
            <ac:spMk id="8" creationId="{FB683180-D280-7DAC-5D0A-5B57575B3476}"/>
          </ac:spMkLst>
        </pc:spChg>
      </pc:sldChg>
      <pc:sldChg chg="delSp modSp mod ord modNotesTx">
        <pc:chgData name="Pia Mustonen" userId="4731fc4c-135c-4e59-a1c8-e25b23a76574" providerId="ADAL" clId="{CD8C6108-E151-43F2-86E3-73EC60A98BB4}" dt="2025-02-10T14:00:07.336" v="4596" actId="113"/>
        <pc:sldMkLst>
          <pc:docMk/>
          <pc:sldMk cId="0" sldId="270"/>
        </pc:sldMkLst>
        <pc:spChg chg="mod">
          <ac:chgData name="Pia Mustonen" userId="4731fc4c-135c-4e59-a1c8-e25b23a76574" providerId="ADAL" clId="{CD8C6108-E151-43F2-86E3-73EC60A98BB4}" dt="2025-02-10T07:24:53.795" v="1280" actId="20577"/>
          <ac:spMkLst>
            <pc:docMk/>
            <pc:sldMk cId="0" sldId="270"/>
            <ac:spMk id="3" creationId="{00000000-0000-0000-0000-000000000000}"/>
          </ac:spMkLst>
        </pc:spChg>
        <pc:spChg chg="mod">
          <ac:chgData name="Pia Mustonen" userId="4731fc4c-135c-4e59-a1c8-e25b23a76574" providerId="ADAL" clId="{CD8C6108-E151-43F2-86E3-73EC60A98BB4}" dt="2025-02-10T14:00:07.336" v="4596" actId="113"/>
          <ac:spMkLst>
            <pc:docMk/>
            <pc:sldMk cId="0" sldId="270"/>
            <ac:spMk id="7" creationId="{00000000-0000-0000-0000-000000000000}"/>
          </ac:spMkLst>
        </pc:spChg>
        <pc:spChg chg="del mod">
          <ac:chgData name="Pia Mustonen" userId="4731fc4c-135c-4e59-a1c8-e25b23a76574" providerId="ADAL" clId="{CD8C6108-E151-43F2-86E3-73EC60A98BB4}" dt="2025-02-10T13:28:29.013" v="3659" actId="478"/>
          <ac:spMkLst>
            <pc:docMk/>
            <pc:sldMk cId="0" sldId="270"/>
            <ac:spMk id="8" creationId="{00000000-0000-0000-0000-000000000000}"/>
          </ac:spMkLst>
        </pc:spChg>
        <pc:spChg chg="del mod">
          <ac:chgData name="Pia Mustonen" userId="4731fc4c-135c-4e59-a1c8-e25b23a76574" providerId="ADAL" clId="{CD8C6108-E151-43F2-86E3-73EC60A98BB4}" dt="2025-02-10T13:58:57.389" v="4568"/>
          <ac:spMkLst>
            <pc:docMk/>
            <pc:sldMk cId="0" sldId="270"/>
            <ac:spMk id="14" creationId="{BBC9BBD7-4D76-869A-EE10-11A7C3F969CC}"/>
          </ac:spMkLst>
        </pc:spChg>
        <pc:picChg chg="del">
          <ac:chgData name="Pia Mustonen" userId="4731fc4c-135c-4e59-a1c8-e25b23a76574" providerId="ADAL" clId="{CD8C6108-E151-43F2-86E3-73EC60A98BB4}" dt="2025-02-10T13:58:57.386" v="4566" actId="478"/>
          <ac:picMkLst>
            <pc:docMk/>
            <pc:sldMk cId="0" sldId="270"/>
            <ac:picMk id="9" creationId="{33296E8A-F4D1-B875-B689-4C2F5F842C7B}"/>
          </ac:picMkLst>
        </pc:picChg>
      </pc:sldChg>
      <pc:sldChg chg="modSp mod ord">
        <pc:chgData name="Pia Mustonen" userId="4731fc4c-135c-4e59-a1c8-e25b23a76574" providerId="ADAL" clId="{CD8C6108-E151-43F2-86E3-73EC60A98BB4}" dt="2025-02-10T14:12:07.268" v="5099" actId="962"/>
        <pc:sldMkLst>
          <pc:docMk/>
          <pc:sldMk cId="1308657707" sldId="277"/>
        </pc:sldMkLst>
        <pc:spChg chg="mod">
          <ac:chgData name="Pia Mustonen" userId="4731fc4c-135c-4e59-a1c8-e25b23a76574" providerId="ADAL" clId="{CD8C6108-E151-43F2-86E3-73EC60A98BB4}" dt="2025-02-10T10:18:00.714" v="2816" actId="20577"/>
          <ac:spMkLst>
            <pc:docMk/>
            <pc:sldMk cId="1308657707" sldId="277"/>
            <ac:spMk id="5" creationId="{00000000-0000-0000-0000-000000000000}"/>
          </ac:spMkLst>
        </pc:spChg>
        <pc:picChg chg="mod">
          <ac:chgData name="Pia Mustonen" userId="4731fc4c-135c-4e59-a1c8-e25b23a76574" providerId="ADAL" clId="{CD8C6108-E151-43F2-86E3-73EC60A98BB4}" dt="2025-02-10T14:12:07.268" v="5099" actId="962"/>
          <ac:picMkLst>
            <pc:docMk/>
            <pc:sldMk cId="1308657707" sldId="277"/>
            <ac:picMk id="2" creationId="{907A932B-59D2-ABC7-7898-59871D9D1492}"/>
          </ac:picMkLst>
        </pc:picChg>
      </pc:sldChg>
      <pc:sldChg chg="del">
        <pc:chgData name="Pia Mustonen" userId="4731fc4c-135c-4e59-a1c8-e25b23a76574" providerId="ADAL" clId="{CD8C6108-E151-43F2-86E3-73EC60A98BB4}" dt="2025-02-10T08:00:13.966" v="1739" actId="2696"/>
        <pc:sldMkLst>
          <pc:docMk/>
          <pc:sldMk cId="0" sldId="287"/>
        </pc:sldMkLst>
      </pc:sldChg>
      <pc:sldChg chg="delSp modSp mod modNotesTx">
        <pc:chgData name="Pia Mustonen" userId="4731fc4c-135c-4e59-a1c8-e25b23a76574" providerId="ADAL" clId="{CD8C6108-E151-43F2-86E3-73EC60A98BB4}" dt="2025-02-10T14:13:47.070" v="5173" actId="962"/>
        <pc:sldMkLst>
          <pc:docMk/>
          <pc:sldMk cId="2312978053" sldId="300"/>
        </pc:sldMkLst>
        <pc:spChg chg="mod">
          <ac:chgData name="Pia Mustonen" userId="4731fc4c-135c-4e59-a1c8-e25b23a76574" providerId="ADAL" clId="{CD8C6108-E151-43F2-86E3-73EC60A98BB4}" dt="2025-02-10T10:24:29.716" v="3111" actId="1076"/>
          <ac:spMkLst>
            <pc:docMk/>
            <pc:sldMk cId="2312978053" sldId="300"/>
            <ac:spMk id="2" creationId="{86AB7404-B961-23A3-3340-D0C355E89A58}"/>
          </ac:spMkLst>
        </pc:spChg>
        <pc:spChg chg="mod">
          <ac:chgData name="Pia Mustonen" userId="4731fc4c-135c-4e59-a1c8-e25b23a76574" providerId="ADAL" clId="{CD8C6108-E151-43F2-86E3-73EC60A98BB4}" dt="2025-02-10T14:13:28.354" v="5140" actId="962"/>
          <ac:spMkLst>
            <pc:docMk/>
            <pc:sldMk cId="2312978053" sldId="300"/>
            <ac:spMk id="10" creationId="{04C4A753-C696-E8F7-4E77-BBD5B0990EB9}"/>
          </ac:spMkLst>
        </pc:spChg>
        <pc:spChg chg="mod">
          <ac:chgData name="Pia Mustonen" userId="4731fc4c-135c-4e59-a1c8-e25b23a76574" providerId="ADAL" clId="{CD8C6108-E151-43F2-86E3-73EC60A98BB4}" dt="2025-02-10T14:13:40.079" v="5172" actId="962"/>
          <ac:spMkLst>
            <pc:docMk/>
            <pc:sldMk cId="2312978053" sldId="300"/>
            <ac:spMk id="11" creationId="{5A3694F6-62E7-E0C5-2715-F174C7331634}"/>
          </ac:spMkLst>
        </pc:spChg>
        <pc:spChg chg="mod">
          <ac:chgData name="Pia Mustonen" userId="4731fc4c-135c-4e59-a1c8-e25b23a76574" providerId="ADAL" clId="{CD8C6108-E151-43F2-86E3-73EC60A98BB4}" dt="2025-02-10T14:13:47.070" v="5173" actId="962"/>
          <ac:spMkLst>
            <pc:docMk/>
            <pc:sldMk cId="2312978053" sldId="300"/>
            <ac:spMk id="13" creationId="{CD08C8D3-8671-CC51-EE98-709751A13F52}"/>
          </ac:spMkLst>
        </pc:spChg>
        <pc:spChg chg="del mod">
          <ac:chgData name="Pia Mustonen" userId="4731fc4c-135c-4e59-a1c8-e25b23a76574" providerId="ADAL" clId="{CD8C6108-E151-43F2-86E3-73EC60A98BB4}" dt="2025-02-10T10:23:48.485" v="2999" actId="478"/>
          <ac:spMkLst>
            <pc:docMk/>
            <pc:sldMk cId="2312978053" sldId="300"/>
            <ac:spMk id="14" creationId="{4CF808F3-F402-1CB0-ACB9-2FB3BEB7D7B9}"/>
          </ac:spMkLst>
        </pc:spChg>
        <pc:spChg chg="del mod">
          <ac:chgData name="Pia Mustonen" userId="4731fc4c-135c-4e59-a1c8-e25b23a76574" providerId="ADAL" clId="{CD8C6108-E151-43F2-86E3-73EC60A98BB4}" dt="2025-02-10T10:23:41.841" v="2997" actId="478"/>
          <ac:spMkLst>
            <pc:docMk/>
            <pc:sldMk cId="2312978053" sldId="300"/>
            <ac:spMk id="15" creationId="{BE09500D-74AC-FDA1-94D4-74B86C1D9BB6}"/>
          </ac:spMkLst>
        </pc:spChg>
      </pc:sldChg>
      <pc:sldChg chg="del">
        <pc:chgData name="Pia Mustonen" userId="4731fc4c-135c-4e59-a1c8-e25b23a76574" providerId="ADAL" clId="{CD8C6108-E151-43F2-86E3-73EC60A98BB4}" dt="2025-02-10T08:00:13.966" v="1739" actId="2696"/>
        <pc:sldMkLst>
          <pc:docMk/>
          <pc:sldMk cId="1271004827" sldId="305"/>
        </pc:sldMkLst>
      </pc:sldChg>
      <pc:sldChg chg="modSp del mod ord">
        <pc:chgData name="Pia Mustonen" userId="4731fc4c-135c-4e59-a1c8-e25b23a76574" providerId="ADAL" clId="{CD8C6108-E151-43F2-86E3-73EC60A98BB4}" dt="2025-02-10T08:00:13.966" v="1739" actId="2696"/>
        <pc:sldMkLst>
          <pc:docMk/>
          <pc:sldMk cId="2460946041" sldId="306"/>
        </pc:sldMkLst>
        <pc:spChg chg="mod">
          <ac:chgData name="Pia Mustonen" userId="4731fc4c-135c-4e59-a1c8-e25b23a76574" providerId="ADAL" clId="{CD8C6108-E151-43F2-86E3-73EC60A98BB4}" dt="2025-02-10T07:47:59.269" v="1544" actId="1076"/>
          <ac:spMkLst>
            <pc:docMk/>
            <pc:sldMk cId="2460946041" sldId="306"/>
            <ac:spMk id="5" creationId="{00000000-0000-0000-0000-000000000000}"/>
          </ac:spMkLst>
        </pc:spChg>
      </pc:sldChg>
      <pc:sldChg chg="del">
        <pc:chgData name="Pia Mustonen" userId="4731fc4c-135c-4e59-a1c8-e25b23a76574" providerId="ADAL" clId="{CD8C6108-E151-43F2-86E3-73EC60A98BB4}" dt="2025-02-10T08:00:13.966" v="1739" actId="2696"/>
        <pc:sldMkLst>
          <pc:docMk/>
          <pc:sldMk cId="2873201260" sldId="307"/>
        </pc:sldMkLst>
      </pc:sldChg>
      <pc:sldChg chg="modSp mod">
        <pc:chgData name="Pia Mustonen" userId="4731fc4c-135c-4e59-a1c8-e25b23a76574" providerId="ADAL" clId="{CD8C6108-E151-43F2-86E3-73EC60A98BB4}" dt="2025-02-10T14:13:07.046" v="5113" actId="962"/>
        <pc:sldMkLst>
          <pc:docMk/>
          <pc:sldMk cId="4054466825" sldId="317"/>
        </pc:sldMkLst>
        <pc:spChg chg="mod">
          <ac:chgData name="Pia Mustonen" userId="4731fc4c-135c-4e59-a1c8-e25b23a76574" providerId="ADAL" clId="{CD8C6108-E151-43F2-86E3-73EC60A98BB4}" dt="2025-02-10T10:21:45.790" v="2989" actId="1076"/>
          <ac:spMkLst>
            <pc:docMk/>
            <pc:sldMk cId="4054466825" sldId="317"/>
            <ac:spMk id="9" creationId="{ED97502C-C3BC-7A0F-9E88-D4BB6AA4172C}"/>
          </ac:spMkLst>
        </pc:spChg>
        <pc:picChg chg="mod">
          <ac:chgData name="Pia Mustonen" userId="4731fc4c-135c-4e59-a1c8-e25b23a76574" providerId="ADAL" clId="{CD8C6108-E151-43F2-86E3-73EC60A98BB4}" dt="2025-02-10T14:13:04.947" v="5112" actId="962"/>
          <ac:picMkLst>
            <pc:docMk/>
            <pc:sldMk cId="4054466825" sldId="317"/>
            <ac:picMk id="6" creationId="{D3328D1C-59FE-85B6-4699-A525C7D2A544}"/>
          </ac:picMkLst>
        </pc:picChg>
        <pc:picChg chg="mod">
          <ac:chgData name="Pia Mustonen" userId="4731fc4c-135c-4e59-a1c8-e25b23a76574" providerId="ADAL" clId="{CD8C6108-E151-43F2-86E3-73EC60A98BB4}" dt="2025-02-10T14:13:07.046" v="5113" actId="962"/>
          <ac:picMkLst>
            <pc:docMk/>
            <pc:sldMk cId="4054466825" sldId="317"/>
            <ac:picMk id="8" creationId="{06406EA2-CA7B-ED81-C340-78DBA40476B1}"/>
          </ac:picMkLst>
        </pc:picChg>
      </pc:sldChg>
      <pc:sldChg chg="del">
        <pc:chgData name="Pia Mustonen" userId="4731fc4c-135c-4e59-a1c8-e25b23a76574" providerId="ADAL" clId="{CD8C6108-E151-43F2-86E3-73EC60A98BB4}" dt="2025-02-10T07:50:45.693" v="1602" actId="47"/>
        <pc:sldMkLst>
          <pc:docMk/>
          <pc:sldMk cId="2277921466" sldId="325"/>
        </pc:sldMkLst>
      </pc:sldChg>
      <pc:sldChg chg="del">
        <pc:chgData name="Pia Mustonen" userId="4731fc4c-135c-4e59-a1c8-e25b23a76574" providerId="ADAL" clId="{CD8C6108-E151-43F2-86E3-73EC60A98BB4}" dt="2025-02-10T07:50:45.693" v="1602" actId="47"/>
        <pc:sldMkLst>
          <pc:docMk/>
          <pc:sldMk cId="830576934" sldId="326"/>
        </pc:sldMkLst>
      </pc:sldChg>
      <pc:sldChg chg="del">
        <pc:chgData name="Pia Mustonen" userId="4731fc4c-135c-4e59-a1c8-e25b23a76574" providerId="ADAL" clId="{CD8C6108-E151-43F2-86E3-73EC60A98BB4}" dt="2025-02-10T08:00:13.966" v="1739" actId="2696"/>
        <pc:sldMkLst>
          <pc:docMk/>
          <pc:sldMk cId="2016693457" sldId="327"/>
        </pc:sldMkLst>
      </pc:sldChg>
      <pc:sldChg chg="del">
        <pc:chgData name="Pia Mustonen" userId="4731fc4c-135c-4e59-a1c8-e25b23a76574" providerId="ADAL" clId="{CD8C6108-E151-43F2-86E3-73EC60A98BB4}" dt="2025-02-10T08:00:13.966" v="1739" actId="2696"/>
        <pc:sldMkLst>
          <pc:docMk/>
          <pc:sldMk cId="392181470" sldId="328"/>
        </pc:sldMkLst>
      </pc:sldChg>
      <pc:sldChg chg="modNotesTx">
        <pc:chgData name="Pia Mustonen" userId="4731fc4c-135c-4e59-a1c8-e25b23a76574" providerId="ADAL" clId="{CD8C6108-E151-43F2-86E3-73EC60A98BB4}" dt="2025-02-10T08:18:04.402" v="1842" actId="20577"/>
        <pc:sldMkLst>
          <pc:docMk/>
          <pc:sldMk cId="1504015235" sldId="329"/>
        </pc:sldMkLst>
      </pc:sldChg>
      <pc:sldChg chg="del">
        <pc:chgData name="Pia Mustonen" userId="4731fc4c-135c-4e59-a1c8-e25b23a76574" providerId="ADAL" clId="{CD8C6108-E151-43F2-86E3-73EC60A98BB4}" dt="2025-02-10T07:50:45.693" v="1602" actId="47"/>
        <pc:sldMkLst>
          <pc:docMk/>
          <pc:sldMk cId="3163920963" sldId="336"/>
        </pc:sldMkLst>
      </pc:sldChg>
      <pc:sldChg chg="del">
        <pc:chgData name="Pia Mustonen" userId="4731fc4c-135c-4e59-a1c8-e25b23a76574" providerId="ADAL" clId="{CD8C6108-E151-43F2-86E3-73EC60A98BB4}" dt="2025-02-10T07:50:45.693" v="1602" actId="47"/>
        <pc:sldMkLst>
          <pc:docMk/>
          <pc:sldMk cId="2456861316" sldId="342"/>
        </pc:sldMkLst>
      </pc:sldChg>
      <pc:sldChg chg="addSp delSp modSp add mod modClrScheme chgLayout modNotesTx">
        <pc:chgData name="Pia Mustonen" userId="4731fc4c-135c-4e59-a1c8-e25b23a76574" providerId="ADAL" clId="{CD8C6108-E151-43F2-86E3-73EC60A98BB4}" dt="2025-02-10T13:57:51.687" v="4533" actId="27636"/>
        <pc:sldMkLst>
          <pc:docMk/>
          <pc:sldMk cId="103712209" sldId="954"/>
        </pc:sldMkLst>
        <pc:spChg chg="mod">
          <ac:chgData name="Pia Mustonen" userId="4731fc4c-135c-4e59-a1c8-e25b23a76574" providerId="ADAL" clId="{CD8C6108-E151-43F2-86E3-73EC60A98BB4}" dt="2025-02-07T13:26:41.951" v="1138" actId="1076"/>
          <ac:spMkLst>
            <pc:docMk/>
            <pc:sldMk cId="103712209" sldId="954"/>
            <ac:spMk id="2" creationId="{59C9D571-EB6B-049C-D588-8567A7E89040}"/>
          </ac:spMkLst>
        </pc:spChg>
        <pc:spChg chg="add del mod">
          <ac:chgData name="Pia Mustonen" userId="4731fc4c-135c-4e59-a1c8-e25b23a76574" providerId="ADAL" clId="{CD8C6108-E151-43F2-86E3-73EC60A98BB4}" dt="2025-02-07T13:26:20.408" v="1127" actId="931"/>
          <ac:spMkLst>
            <pc:docMk/>
            <pc:sldMk cId="103712209" sldId="954"/>
            <ac:spMk id="5" creationId="{84C509CE-BE88-0E2F-0C45-2F9EA2FE19A2}"/>
          </ac:spMkLst>
        </pc:spChg>
        <pc:spChg chg="mod ord">
          <ac:chgData name="Pia Mustonen" userId="4731fc4c-135c-4e59-a1c8-e25b23a76574" providerId="ADAL" clId="{CD8C6108-E151-43F2-86E3-73EC60A98BB4}" dt="2025-02-10T13:57:51.687" v="4533" actId="27636"/>
          <ac:spMkLst>
            <pc:docMk/>
            <pc:sldMk cId="103712209" sldId="954"/>
            <ac:spMk id="6" creationId="{CFECEE53-1A90-E071-25E1-6DC9B9AFB119}"/>
          </ac:spMkLst>
        </pc:spChg>
        <pc:picChg chg="del mod">
          <ac:chgData name="Pia Mustonen" userId="4731fc4c-135c-4e59-a1c8-e25b23a76574" providerId="ADAL" clId="{CD8C6108-E151-43F2-86E3-73EC60A98BB4}" dt="2025-02-07T13:23:51.363" v="1089" actId="478"/>
          <ac:picMkLst>
            <pc:docMk/>
            <pc:sldMk cId="103712209" sldId="954"/>
            <ac:picMk id="3" creationId="{97159B1C-431E-51A5-BBE5-663B21D11B63}"/>
          </ac:picMkLst>
        </pc:picChg>
        <pc:picChg chg="del">
          <ac:chgData name="Pia Mustonen" userId="4731fc4c-135c-4e59-a1c8-e25b23a76574" providerId="ADAL" clId="{CD8C6108-E151-43F2-86E3-73EC60A98BB4}" dt="2025-02-07T13:26:09.496" v="1126" actId="478"/>
          <ac:picMkLst>
            <pc:docMk/>
            <pc:sldMk cId="103712209" sldId="954"/>
            <ac:picMk id="7" creationId="{AD8B9623-D8EA-D776-A69E-BFAE43289FAC}"/>
          </ac:picMkLst>
        </pc:picChg>
        <pc:picChg chg="add mod">
          <ac:chgData name="Pia Mustonen" userId="4731fc4c-135c-4e59-a1c8-e25b23a76574" providerId="ADAL" clId="{CD8C6108-E151-43F2-86E3-73EC60A98BB4}" dt="2025-02-07T13:26:43.915" v="1139" actId="1076"/>
          <ac:picMkLst>
            <pc:docMk/>
            <pc:sldMk cId="103712209" sldId="954"/>
            <ac:picMk id="9" creationId="{9C9A30E8-1F9D-CFE5-C8F0-2A1A1AFF8673}"/>
          </ac:picMkLst>
        </pc:picChg>
      </pc:sldChg>
      <pc:sldChg chg="delSp modSp mod">
        <pc:chgData name="Pia Mustonen" userId="4731fc4c-135c-4e59-a1c8-e25b23a76574" providerId="ADAL" clId="{CD8C6108-E151-43F2-86E3-73EC60A98BB4}" dt="2025-02-10T14:13:09.393" v="5114" actId="962"/>
        <pc:sldMkLst>
          <pc:docMk/>
          <pc:sldMk cId="4271242934" sldId="963"/>
        </pc:sldMkLst>
        <pc:spChg chg="mod">
          <ac:chgData name="Pia Mustonen" userId="4731fc4c-135c-4e59-a1c8-e25b23a76574" providerId="ADAL" clId="{CD8C6108-E151-43F2-86E3-73EC60A98BB4}" dt="2025-02-10T13:35:09.530" v="4196" actId="1076"/>
          <ac:spMkLst>
            <pc:docMk/>
            <pc:sldMk cId="4271242934" sldId="963"/>
            <ac:spMk id="2" creationId="{FD7CEC37-501F-17F2-A4B8-BE920F300B43}"/>
          </ac:spMkLst>
        </pc:spChg>
        <pc:spChg chg="mod">
          <ac:chgData name="Pia Mustonen" userId="4731fc4c-135c-4e59-a1c8-e25b23a76574" providerId="ADAL" clId="{CD8C6108-E151-43F2-86E3-73EC60A98BB4}" dt="2025-02-10T07:42:47.621" v="1404" actId="20577"/>
          <ac:spMkLst>
            <pc:docMk/>
            <pc:sldMk cId="4271242934" sldId="963"/>
            <ac:spMk id="8" creationId="{3CABBA52-72D9-2790-B8A2-8E145136AD38}"/>
          </ac:spMkLst>
        </pc:spChg>
        <pc:spChg chg="mod">
          <ac:chgData name="Pia Mustonen" userId="4731fc4c-135c-4e59-a1c8-e25b23a76574" providerId="ADAL" clId="{CD8C6108-E151-43F2-86E3-73EC60A98BB4}" dt="2025-02-10T13:35:07.255" v="4195" actId="1076"/>
          <ac:spMkLst>
            <pc:docMk/>
            <pc:sldMk cId="4271242934" sldId="963"/>
            <ac:spMk id="9" creationId="{C3D757C9-796D-839E-CE9D-337952108CA2}"/>
          </ac:spMkLst>
        </pc:spChg>
        <pc:spChg chg="del">
          <ac:chgData name="Pia Mustonen" userId="4731fc4c-135c-4e59-a1c8-e25b23a76574" providerId="ADAL" clId="{CD8C6108-E151-43F2-86E3-73EC60A98BB4}" dt="2025-02-10T13:28:35.543" v="3661" actId="478"/>
          <ac:spMkLst>
            <pc:docMk/>
            <pc:sldMk cId="4271242934" sldId="963"/>
            <ac:spMk id="10" creationId="{A63C63C7-9C87-CD9C-34B4-04D449993C59}"/>
          </ac:spMkLst>
        </pc:spChg>
        <pc:picChg chg="mod">
          <ac:chgData name="Pia Mustonen" userId="4731fc4c-135c-4e59-a1c8-e25b23a76574" providerId="ADAL" clId="{CD8C6108-E151-43F2-86E3-73EC60A98BB4}" dt="2025-02-10T14:13:09.393" v="5114" actId="962"/>
          <ac:picMkLst>
            <pc:docMk/>
            <pc:sldMk cId="4271242934" sldId="963"/>
            <ac:picMk id="5" creationId="{4D2E6F7F-D0D7-475A-001E-7314250BE0CF}"/>
          </ac:picMkLst>
        </pc:picChg>
        <pc:picChg chg="del">
          <ac:chgData name="Pia Mustonen" userId="4731fc4c-135c-4e59-a1c8-e25b23a76574" providerId="ADAL" clId="{CD8C6108-E151-43F2-86E3-73EC60A98BB4}" dt="2025-02-10T10:22:07.540" v="2992" actId="478"/>
          <ac:picMkLst>
            <pc:docMk/>
            <pc:sldMk cId="4271242934" sldId="963"/>
            <ac:picMk id="11" creationId="{C9B6B9FB-50E4-97BB-312B-88053A83D8AE}"/>
          </ac:picMkLst>
        </pc:picChg>
      </pc:sldChg>
      <pc:sldChg chg="del">
        <pc:chgData name="Pia Mustonen" userId="4731fc4c-135c-4e59-a1c8-e25b23a76574" providerId="ADAL" clId="{CD8C6108-E151-43F2-86E3-73EC60A98BB4}" dt="2025-02-10T07:50:45.693" v="1602" actId="47"/>
        <pc:sldMkLst>
          <pc:docMk/>
          <pc:sldMk cId="2141486325" sldId="965"/>
        </pc:sldMkLst>
      </pc:sldChg>
      <pc:sldChg chg="del">
        <pc:chgData name="Pia Mustonen" userId="4731fc4c-135c-4e59-a1c8-e25b23a76574" providerId="ADAL" clId="{CD8C6108-E151-43F2-86E3-73EC60A98BB4}" dt="2025-02-10T08:00:13.966" v="1739" actId="2696"/>
        <pc:sldMkLst>
          <pc:docMk/>
          <pc:sldMk cId="1679823210" sldId="967"/>
        </pc:sldMkLst>
      </pc:sldChg>
      <pc:sldChg chg="addSp delSp modSp mod ord">
        <pc:chgData name="Pia Mustonen" userId="4731fc4c-135c-4e59-a1c8-e25b23a76574" providerId="ADAL" clId="{CD8C6108-E151-43F2-86E3-73EC60A98BB4}" dt="2025-02-10T13:30:43.087" v="3902" actId="1076"/>
        <pc:sldMkLst>
          <pc:docMk/>
          <pc:sldMk cId="524970466" sldId="968"/>
        </pc:sldMkLst>
        <pc:spChg chg="mod">
          <ac:chgData name="Pia Mustonen" userId="4731fc4c-135c-4e59-a1c8-e25b23a76574" providerId="ADAL" clId="{CD8C6108-E151-43F2-86E3-73EC60A98BB4}" dt="2025-02-10T13:30:43.087" v="3902" actId="1076"/>
          <ac:spMkLst>
            <pc:docMk/>
            <pc:sldMk cId="524970466" sldId="968"/>
            <ac:spMk id="2" creationId="{00000000-0000-0000-0000-000000000000}"/>
          </ac:spMkLst>
        </pc:spChg>
        <pc:spChg chg="mod">
          <ac:chgData name="Pia Mustonen" userId="4731fc4c-135c-4e59-a1c8-e25b23a76574" providerId="ADAL" clId="{CD8C6108-E151-43F2-86E3-73EC60A98BB4}" dt="2025-02-10T13:23:09.090" v="3433" actId="255"/>
          <ac:spMkLst>
            <pc:docMk/>
            <pc:sldMk cId="524970466" sldId="968"/>
            <ac:spMk id="3" creationId="{00000000-0000-0000-0000-000000000000}"/>
          </ac:spMkLst>
        </pc:spChg>
        <pc:spChg chg="del mod">
          <ac:chgData name="Pia Mustonen" userId="4731fc4c-135c-4e59-a1c8-e25b23a76574" providerId="ADAL" clId="{CD8C6108-E151-43F2-86E3-73EC60A98BB4}" dt="2025-02-10T13:28:05.343" v="3652" actId="478"/>
          <ac:spMkLst>
            <pc:docMk/>
            <pc:sldMk cId="524970466" sldId="968"/>
            <ac:spMk id="8" creationId="{00000000-0000-0000-0000-000000000000}"/>
          </ac:spMkLst>
        </pc:spChg>
        <pc:spChg chg="mod">
          <ac:chgData name="Pia Mustonen" userId="4731fc4c-135c-4e59-a1c8-e25b23a76574" providerId="ADAL" clId="{CD8C6108-E151-43F2-86E3-73EC60A98BB4}" dt="2025-02-10T13:30:39.816" v="3901" actId="1076"/>
          <ac:spMkLst>
            <pc:docMk/>
            <pc:sldMk cId="524970466" sldId="968"/>
            <ac:spMk id="10" creationId="{6482BDED-D0A6-36FD-A722-5909D0631AD9}"/>
          </ac:spMkLst>
        </pc:spChg>
        <pc:picChg chg="add mod">
          <ac:chgData name="Pia Mustonen" userId="4731fc4c-135c-4e59-a1c8-e25b23a76574" providerId="ADAL" clId="{CD8C6108-E151-43F2-86E3-73EC60A98BB4}" dt="2025-02-07T12:52:00.459" v="687" actId="1076"/>
          <ac:picMkLst>
            <pc:docMk/>
            <pc:sldMk cId="524970466" sldId="968"/>
            <ac:picMk id="6" creationId="{307707B3-3241-A94B-B636-C2584F2E6B8E}"/>
          </ac:picMkLst>
        </pc:picChg>
        <pc:picChg chg="del mod">
          <ac:chgData name="Pia Mustonen" userId="4731fc4c-135c-4e59-a1c8-e25b23a76574" providerId="ADAL" clId="{CD8C6108-E151-43F2-86E3-73EC60A98BB4}" dt="2025-02-07T12:51:20.583" v="680" actId="478"/>
          <ac:picMkLst>
            <pc:docMk/>
            <pc:sldMk cId="524970466" sldId="968"/>
            <ac:picMk id="7" creationId="{368973A7-2017-0C80-E9F8-0E4408993FBA}"/>
          </ac:picMkLst>
        </pc:picChg>
      </pc:sldChg>
      <pc:sldChg chg="addSp delSp modSp mod modClrScheme chgLayout modNotesTx">
        <pc:chgData name="Pia Mustonen" userId="4731fc4c-135c-4e59-a1c8-e25b23a76574" providerId="ADAL" clId="{CD8C6108-E151-43F2-86E3-73EC60A98BB4}" dt="2025-02-10T14:14:19.356" v="5179" actId="33553"/>
        <pc:sldMkLst>
          <pc:docMk/>
          <pc:sldMk cId="0" sldId="969"/>
        </pc:sldMkLst>
        <pc:spChg chg="del">
          <ac:chgData name="Pia Mustonen" userId="4731fc4c-135c-4e59-a1c8-e25b23a76574" providerId="ADAL" clId="{CD8C6108-E151-43F2-86E3-73EC60A98BB4}" dt="2025-02-10T14:11:56.379" v="5096" actId="478"/>
          <ac:spMkLst>
            <pc:docMk/>
            <pc:sldMk cId="0" sldId="969"/>
            <ac:spMk id="2" creationId="{00000000-0000-0000-0000-000000000000}"/>
          </ac:spMkLst>
        </pc:spChg>
        <pc:spChg chg="del">
          <ac:chgData name="Pia Mustonen" userId="4731fc4c-135c-4e59-a1c8-e25b23a76574" providerId="ADAL" clId="{CD8C6108-E151-43F2-86E3-73EC60A98BB4}" dt="2025-02-07T12:45:33.705" v="545" actId="478"/>
          <ac:spMkLst>
            <pc:docMk/>
            <pc:sldMk cId="0" sldId="969"/>
            <ac:spMk id="3" creationId="{00000000-0000-0000-0000-000000000000}"/>
          </ac:spMkLst>
        </pc:spChg>
        <pc:spChg chg="mod">
          <ac:chgData name="Pia Mustonen" userId="4731fc4c-135c-4e59-a1c8-e25b23a76574" providerId="ADAL" clId="{CD8C6108-E151-43F2-86E3-73EC60A98BB4}" dt="2025-02-07T12:48:02.265" v="608" actId="20577"/>
          <ac:spMkLst>
            <pc:docMk/>
            <pc:sldMk cId="0" sldId="969"/>
            <ac:spMk id="4" creationId="{00000000-0000-0000-0000-000000000000}"/>
          </ac:spMkLst>
        </pc:spChg>
        <pc:spChg chg="mod">
          <ac:chgData name="Pia Mustonen" userId="4731fc4c-135c-4e59-a1c8-e25b23a76574" providerId="ADAL" clId="{CD8C6108-E151-43F2-86E3-73EC60A98BB4}" dt="2025-02-10T14:14:19.356" v="5179" actId="33553"/>
          <ac:spMkLst>
            <pc:docMk/>
            <pc:sldMk cId="0" sldId="969"/>
            <ac:spMk id="6" creationId="{CE3385A9-52AA-B68F-D6A0-6177DA4D2CD4}"/>
          </ac:spMkLst>
        </pc:spChg>
        <pc:picChg chg="add del mod">
          <ac:chgData name="Pia Mustonen" userId="4731fc4c-135c-4e59-a1c8-e25b23a76574" providerId="ADAL" clId="{CD8C6108-E151-43F2-86E3-73EC60A98BB4}" dt="2025-02-07T12:52:37.656" v="691" actId="478"/>
          <ac:picMkLst>
            <pc:docMk/>
            <pc:sldMk cId="0" sldId="969"/>
            <ac:picMk id="5" creationId="{FA8C88A1-B91A-3B47-1763-E69B23D50AAC}"/>
          </ac:picMkLst>
        </pc:picChg>
        <pc:picChg chg="add mod">
          <ac:chgData name="Pia Mustonen" userId="4731fc4c-135c-4e59-a1c8-e25b23a76574" providerId="ADAL" clId="{CD8C6108-E151-43F2-86E3-73EC60A98BB4}" dt="2025-02-07T12:52:44.545" v="696" actId="1076"/>
          <ac:picMkLst>
            <pc:docMk/>
            <pc:sldMk cId="0" sldId="969"/>
            <ac:picMk id="8" creationId="{21696FBF-F8BD-9728-3B0F-3D39B8334B5A}"/>
          </ac:picMkLst>
        </pc:picChg>
      </pc:sldChg>
      <pc:sldChg chg="modSp mod ord">
        <pc:chgData name="Pia Mustonen" userId="4731fc4c-135c-4e59-a1c8-e25b23a76574" providerId="ADAL" clId="{CD8C6108-E151-43F2-86E3-73EC60A98BB4}" dt="2025-02-10T14:16:36.422" v="5196"/>
        <pc:sldMkLst>
          <pc:docMk/>
          <pc:sldMk cId="462237887" sldId="972"/>
        </pc:sldMkLst>
        <pc:spChg chg="mod">
          <ac:chgData name="Pia Mustonen" userId="4731fc4c-135c-4e59-a1c8-e25b23a76574" providerId="ADAL" clId="{CD8C6108-E151-43F2-86E3-73EC60A98BB4}" dt="2025-02-10T14:14:12.424" v="5176" actId="33553"/>
          <ac:spMkLst>
            <pc:docMk/>
            <pc:sldMk cId="462237887" sldId="972"/>
            <ac:spMk id="2" creationId="{1FBD07CA-F1C9-FF60-2003-EC849DD5E7AC}"/>
          </ac:spMkLst>
        </pc:spChg>
        <pc:spChg chg="mod">
          <ac:chgData name="Pia Mustonen" userId="4731fc4c-135c-4e59-a1c8-e25b23a76574" providerId="ADAL" clId="{CD8C6108-E151-43F2-86E3-73EC60A98BB4}" dt="2025-02-10T13:22:47.214" v="3432" actId="20577"/>
          <ac:spMkLst>
            <pc:docMk/>
            <pc:sldMk cId="462237887" sldId="972"/>
            <ac:spMk id="5" creationId="{3FEF39E0-39B2-0E30-6FC2-90F2A78A11D4}"/>
          </ac:spMkLst>
        </pc:spChg>
        <pc:picChg chg="mod">
          <ac:chgData name="Pia Mustonen" userId="4731fc4c-135c-4e59-a1c8-e25b23a76574" providerId="ADAL" clId="{CD8C6108-E151-43F2-86E3-73EC60A98BB4}" dt="2025-02-10T14:16:36.422" v="5196"/>
          <ac:picMkLst>
            <pc:docMk/>
            <pc:sldMk cId="462237887" sldId="972"/>
            <ac:picMk id="9" creationId="{4BA205C1-9106-DB08-ED9F-62ADC0EFDBD6}"/>
          </ac:picMkLst>
        </pc:picChg>
      </pc:sldChg>
      <pc:sldChg chg="addSp delSp modSp mod ord modNotesTx">
        <pc:chgData name="Pia Mustonen" userId="4731fc4c-135c-4e59-a1c8-e25b23a76574" providerId="ADAL" clId="{CD8C6108-E151-43F2-86E3-73EC60A98BB4}" dt="2025-02-10T14:14:38.174" v="5181" actId="33553"/>
        <pc:sldMkLst>
          <pc:docMk/>
          <pc:sldMk cId="3706107460" sldId="973"/>
        </pc:sldMkLst>
        <pc:spChg chg="mod">
          <ac:chgData name="Pia Mustonen" userId="4731fc4c-135c-4e59-a1c8-e25b23a76574" providerId="ADAL" clId="{CD8C6108-E151-43F2-86E3-73EC60A98BB4}" dt="2025-02-10T14:14:38.174" v="5181" actId="33553"/>
          <ac:spMkLst>
            <pc:docMk/>
            <pc:sldMk cId="3706107460" sldId="973"/>
            <ac:spMk id="2" creationId="{FE0A47E7-6E19-81EC-97DD-C176172F26E7}"/>
          </ac:spMkLst>
        </pc:spChg>
        <pc:spChg chg="mod">
          <ac:chgData name="Pia Mustonen" userId="4731fc4c-135c-4e59-a1c8-e25b23a76574" providerId="ADAL" clId="{CD8C6108-E151-43F2-86E3-73EC60A98BB4}" dt="2025-02-10T13:31:20.638" v="3913" actId="1076"/>
          <ac:spMkLst>
            <pc:docMk/>
            <pc:sldMk cId="3706107460" sldId="973"/>
            <ac:spMk id="8" creationId="{0DB59A24-EB67-C34B-6F67-EA82ED453D85}"/>
          </ac:spMkLst>
        </pc:spChg>
        <pc:spChg chg="mod">
          <ac:chgData name="Pia Mustonen" userId="4731fc4c-135c-4e59-a1c8-e25b23a76574" providerId="ADAL" clId="{CD8C6108-E151-43F2-86E3-73EC60A98BB4}" dt="2025-02-10T13:58:21.087" v="4559" actId="20577"/>
          <ac:spMkLst>
            <pc:docMk/>
            <pc:sldMk cId="3706107460" sldId="973"/>
            <ac:spMk id="9" creationId="{18D94341-06DA-5564-D13A-FC653DA335BD}"/>
          </ac:spMkLst>
        </pc:spChg>
        <pc:spChg chg="del">
          <ac:chgData name="Pia Mustonen" userId="4731fc4c-135c-4e59-a1c8-e25b23a76574" providerId="ADAL" clId="{CD8C6108-E151-43F2-86E3-73EC60A98BB4}" dt="2025-02-10T10:27:02.015" v="3201" actId="478"/>
          <ac:spMkLst>
            <pc:docMk/>
            <pc:sldMk cId="3706107460" sldId="973"/>
            <ac:spMk id="11" creationId="{BADF845C-3E64-BDCB-BFC0-73257A380F9F}"/>
          </ac:spMkLst>
        </pc:spChg>
        <pc:picChg chg="add mod">
          <ac:chgData name="Pia Mustonen" userId="4731fc4c-135c-4e59-a1c8-e25b23a76574" providerId="ADAL" clId="{CD8C6108-E151-43F2-86E3-73EC60A98BB4}" dt="2025-02-10T13:31:18.925" v="3912" actId="1076"/>
          <ac:picMkLst>
            <pc:docMk/>
            <pc:sldMk cId="3706107460" sldId="973"/>
            <ac:picMk id="5" creationId="{464F2F88-1E59-5506-2EF9-22A63A144E52}"/>
          </ac:picMkLst>
        </pc:picChg>
        <pc:picChg chg="mod">
          <ac:chgData name="Pia Mustonen" userId="4731fc4c-135c-4e59-a1c8-e25b23a76574" providerId="ADAL" clId="{CD8C6108-E151-43F2-86E3-73EC60A98BB4}" dt="2025-02-10T14:12:54.312" v="5108" actId="962"/>
          <ac:picMkLst>
            <pc:docMk/>
            <pc:sldMk cId="3706107460" sldId="973"/>
            <ac:picMk id="6" creationId="{119287E8-66CA-F164-9D7F-E4155643B07F}"/>
          </ac:picMkLst>
        </pc:picChg>
      </pc:sldChg>
      <pc:sldChg chg="del">
        <pc:chgData name="Pia Mustonen" userId="4731fc4c-135c-4e59-a1c8-e25b23a76574" providerId="ADAL" clId="{CD8C6108-E151-43F2-86E3-73EC60A98BB4}" dt="2025-02-10T08:00:13.966" v="1739" actId="2696"/>
        <pc:sldMkLst>
          <pc:docMk/>
          <pc:sldMk cId="0" sldId="975"/>
        </pc:sldMkLst>
      </pc:sldChg>
      <pc:sldChg chg="del">
        <pc:chgData name="Pia Mustonen" userId="4731fc4c-135c-4e59-a1c8-e25b23a76574" providerId="ADAL" clId="{CD8C6108-E151-43F2-86E3-73EC60A98BB4}" dt="2025-02-10T07:50:55.071" v="1603" actId="47"/>
        <pc:sldMkLst>
          <pc:docMk/>
          <pc:sldMk cId="0" sldId="977"/>
        </pc:sldMkLst>
      </pc:sldChg>
      <pc:sldChg chg="del">
        <pc:chgData name="Pia Mustonen" userId="4731fc4c-135c-4e59-a1c8-e25b23a76574" providerId="ADAL" clId="{CD8C6108-E151-43F2-86E3-73EC60A98BB4}" dt="2025-02-10T07:50:55.071" v="1603" actId="47"/>
        <pc:sldMkLst>
          <pc:docMk/>
          <pc:sldMk cId="3148216103" sldId="978"/>
        </pc:sldMkLst>
      </pc:sldChg>
      <pc:sldChg chg="del">
        <pc:chgData name="Pia Mustonen" userId="4731fc4c-135c-4e59-a1c8-e25b23a76574" providerId="ADAL" clId="{CD8C6108-E151-43F2-86E3-73EC60A98BB4}" dt="2025-02-10T07:50:55.071" v="1603" actId="47"/>
        <pc:sldMkLst>
          <pc:docMk/>
          <pc:sldMk cId="3630798392" sldId="979"/>
        </pc:sldMkLst>
      </pc:sldChg>
      <pc:sldChg chg="del">
        <pc:chgData name="Pia Mustonen" userId="4731fc4c-135c-4e59-a1c8-e25b23a76574" providerId="ADAL" clId="{CD8C6108-E151-43F2-86E3-73EC60A98BB4}" dt="2025-02-10T07:50:55.071" v="1603" actId="47"/>
        <pc:sldMkLst>
          <pc:docMk/>
          <pc:sldMk cId="925470371" sldId="980"/>
        </pc:sldMkLst>
      </pc:sldChg>
      <pc:sldChg chg="del">
        <pc:chgData name="Pia Mustonen" userId="4731fc4c-135c-4e59-a1c8-e25b23a76574" providerId="ADAL" clId="{CD8C6108-E151-43F2-86E3-73EC60A98BB4}" dt="2025-02-10T07:50:45.693" v="1602" actId="47"/>
        <pc:sldMkLst>
          <pc:docMk/>
          <pc:sldMk cId="2996046438" sldId="981"/>
        </pc:sldMkLst>
      </pc:sldChg>
      <pc:sldChg chg="modSp mod modNotesTx">
        <pc:chgData name="Pia Mustonen" userId="4731fc4c-135c-4e59-a1c8-e25b23a76574" providerId="ADAL" clId="{CD8C6108-E151-43F2-86E3-73EC60A98BB4}" dt="2025-02-10T14:09:43.912" v="5092" actId="21"/>
        <pc:sldMkLst>
          <pc:docMk/>
          <pc:sldMk cId="2966681595" sldId="982"/>
        </pc:sldMkLst>
        <pc:spChg chg="mod">
          <ac:chgData name="Pia Mustonen" userId="4731fc4c-135c-4e59-a1c8-e25b23a76574" providerId="ADAL" clId="{CD8C6108-E151-43F2-86E3-73EC60A98BB4}" dt="2025-02-10T14:09:43.912" v="5092" actId="21"/>
          <ac:spMkLst>
            <pc:docMk/>
            <pc:sldMk cId="2966681595" sldId="982"/>
            <ac:spMk id="3" creationId="{112471C0-07C4-4EA6-8180-841AEB12EF9F}"/>
          </ac:spMkLst>
        </pc:spChg>
      </pc:sldChg>
      <pc:sldChg chg="modSp mod">
        <pc:chgData name="Pia Mustonen" userId="4731fc4c-135c-4e59-a1c8-e25b23a76574" providerId="ADAL" clId="{CD8C6108-E151-43F2-86E3-73EC60A98BB4}" dt="2025-02-10T14:09:42.778" v="5091" actId="20577"/>
        <pc:sldMkLst>
          <pc:docMk/>
          <pc:sldMk cId="378624262" sldId="983"/>
        </pc:sldMkLst>
        <pc:spChg chg="mod">
          <ac:chgData name="Pia Mustonen" userId="4731fc4c-135c-4e59-a1c8-e25b23a76574" providerId="ADAL" clId="{CD8C6108-E151-43F2-86E3-73EC60A98BB4}" dt="2025-02-10T14:09:42.778" v="5091" actId="20577"/>
          <ac:spMkLst>
            <pc:docMk/>
            <pc:sldMk cId="378624262" sldId="983"/>
            <ac:spMk id="3" creationId="{112471C0-07C4-4EA6-8180-841AEB12EF9F}"/>
          </ac:spMkLst>
        </pc:spChg>
      </pc:sldChg>
      <pc:sldChg chg="delSp modSp mod ord">
        <pc:chgData name="Pia Mustonen" userId="4731fc4c-135c-4e59-a1c8-e25b23a76574" providerId="ADAL" clId="{CD8C6108-E151-43F2-86E3-73EC60A98BB4}" dt="2025-02-10T14:14:43.790" v="5183" actId="33553"/>
        <pc:sldMkLst>
          <pc:docMk/>
          <pc:sldMk cId="729546051" sldId="984"/>
        </pc:sldMkLst>
        <pc:spChg chg="mod">
          <ac:chgData name="Pia Mustonen" userId="4731fc4c-135c-4e59-a1c8-e25b23a76574" providerId="ADAL" clId="{CD8C6108-E151-43F2-86E3-73EC60A98BB4}" dt="2025-02-10T14:14:43.790" v="5183" actId="33553"/>
          <ac:spMkLst>
            <pc:docMk/>
            <pc:sldMk cId="729546051" sldId="984"/>
            <ac:spMk id="2" creationId="{1FBD07CA-F1C9-FF60-2003-EC849DD5E7AC}"/>
          </ac:spMkLst>
        </pc:spChg>
        <pc:spChg chg="mod">
          <ac:chgData name="Pia Mustonen" userId="4731fc4c-135c-4e59-a1c8-e25b23a76574" providerId="ADAL" clId="{CD8C6108-E151-43F2-86E3-73EC60A98BB4}" dt="2025-02-10T13:34:43.984" v="4192" actId="20577"/>
          <ac:spMkLst>
            <pc:docMk/>
            <pc:sldMk cId="729546051" sldId="984"/>
            <ac:spMk id="5" creationId="{3FEF39E0-39B2-0E30-6FC2-90F2A78A11D4}"/>
          </ac:spMkLst>
        </pc:spChg>
        <pc:spChg chg="del">
          <ac:chgData name="Pia Mustonen" userId="4731fc4c-135c-4e59-a1c8-e25b23a76574" providerId="ADAL" clId="{CD8C6108-E151-43F2-86E3-73EC60A98BB4}" dt="2025-02-10T13:28:25.805" v="3657" actId="478"/>
          <ac:spMkLst>
            <pc:docMk/>
            <pc:sldMk cId="729546051" sldId="984"/>
            <ac:spMk id="10" creationId="{E26F71D6-B80E-07BE-9F1D-3FFBD081A8FB}"/>
          </ac:spMkLst>
        </pc:spChg>
      </pc:sldChg>
      <pc:sldChg chg="addSp modSp mod ord modNotesTx">
        <pc:chgData name="Pia Mustonen" userId="4731fc4c-135c-4e59-a1c8-e25b23a76574" providerId="ADAL" clId="{CD8C6108-E151-43F2-86E3-73EC60A98BB4}" dt="2025-02-10T14:14:52.805" v="5184" actId="33553"/>
        <pc:sldMkLst>
          <pc:docMk/>
          <pc:sldMk cId="3167533133" sldId="985"/>
        </pc:sldMkLst>
        <pc:spChg chg="mod">
          <ac:chgData name="Pia Mustonen" userId="4731fc4c-135c-4e59-a1c8-e25b23a76574" providerId="ADAL" clId="{CD8C6108-E151-43F2-86E3-73EC60A98BB4}" dt="2025-02-10T14:14:52.805" v="5184" actId="33553"/>
          <ac:spMkLst>
            <pc:docMk/>
            <pc:sldMk cId="3167533133" sldId="985"/>
            <ac:spMk id="2" creationId="{FE0A47E7-6E19-81EC-97DD-C176172F26E7}"/>
          </ac:spMkLst>
        </pc:spChg>
        <pc:spChg chg="add mod">
          <ac:chgData name="Pia Mustonen" userId="4731fc4c-135c-4e59-a1c8-e25b23a76574" providerId="ADAL" clId="{CD8C6108-E151-43F2-86E3-73EC60A98BB4}" dt="2025-02-10T14:13:53.943" v="5175" actId="962"/>
          <ac:spMkLst>
            <pc:docMk/>
            <pc:sldMk cId="3167533133" sldId="985"/>
            <ac:spMk id="5" creationId="{7143A9DF-09FB-0607-3DC4-CA7E1D8FB35A}"/>
          </ac:spMkLst>
        </pc:spChg>
        <pc:spChg chg="mod">
          <ac:chgData name="Pia Mustonen" userId="4731fc4c-135c-4e59-a1c8-e25b23a76574" providerId="ADAL" clId="{CD8C6108-E151-43F2-86E3-73EC60A98BB4}" dt="2025-02-10T14:03:24.075" v="4824" actId="20577"/>
          <ac:spMkLst>
            <pc:docMk/>
            <pc:sldMk cId="3167533133" sldId="985"/>
            <ac:spMk id="8" creationId="{0DB59A24-EB67-C34B-6F67-EA82ED453D85}"/>
          </ac:spMkLst>
        </pc:spChg>
        <pc:spChg chg="mod">
          <ac:chgData name="Pia Mustonen" userId="4731fc4c-135c-4e59-a1c8-e25b23a76574" providerId="ADAL" clId="{CD8C6108-E151-43F2-86E3-73EC60A98BB4}" dt="2025-02-10T14:09:48.690" v="5094" actId="20577"/>
          <ac:spMkLst>
            <pc:docMk/>
            <pc:sldMk cId="3167533133" sldId="985"/>
            <ac:spMk id="13" creationId="{DFD0F856-3505-BAD1-CEFB-3E460C14CDFE}"/>
          </ac:spMkLst>
        </pc:spChg>
        <pc:picChg chg="mod">
          <ac:chgData name="Pia Mustonen" userId="4731fc4c-135c-4e59-a1c8-e25b23a76574" providerId="ADAL" clId="{CD8C6108-E151-43F2-86E3-73EC60A98BB4}" dt="2025-02-10T14:13:51.439" v="5174" actId="962"/>
          <ac:picMkLst>
            <pc:docMk/>
            <pc:sldMk cId="3167533133" sldId="985"/>
            <ac:picMk id="6" creationId="{119287E8-66CA-F164-9D7F-E4155643B07F}"/>
          </ac:picMkLst>
        </pc:picChg>
        <pc:picChg chg="add mod">
          <ac:chgData name="Pia Mustonen" userId="4731fc4c-135c-4e59-a1c8-e25b23a76574" providerId="ADAL" clId="{CD8C6108-E151-43F2-86E3-73EC60A98BB4}" dt="2025-02-10T13:47:36.983" v="4205" actId="1076"/>
          <ac:picMkLst>
            <pc:docMk/>
            <pc:sldMk cId="3167533133" sldId="985"/>
            <ac:picMk id="9" creationId="{D09E820B-877C-96EF-B425-A442C37BC401}"/>
          </ac:picMkLst>
        </pc:picChg>
      </pc:sldChg>
      <pc:sldChg chg="modSp mod ord">
        <pc:chgData name="Pia Mustonen" userId="4731fc4c-135c-4e59-a1c8-e25b23a76574" providerId="ADAL" clId="{CD8C6108-E151-43F2-86E3-73EC60A98BB4}" dt="2025-02-10T14:14:41.085" v="5182" actId="33553"/>
        <pc:sldMkLst>
          <pc:docMk/>
          <pc:sldMk cId="2261840706" sldId="986"/>
        </pc:sldMkLst>
        <pc:spChg chg="mod">
          <ac:chgData name="Pia Mustonen" userId="4731fc4c-135c-4e59-a1c8-e25b23a76574" providerId="ADAL" clId="{CD8C6108-E151-43F2-86E3-73EC60A98BB4}" dt="2025-02-10T14:14:41.085" v="5182" actId="33553"/>
          <ac:spMkLst>
            <pc:docMk/>
            <pc:sldMk cId="2261840706" sldId="986"/>
            <ac:spMk id="2" creationId="{F4D598D4-7B76-37ED-9A72-8FDBDF034059}"/>
          </ac:spMkLst>
        </pc:spChg>
        <pc:spChg chg="mod">
          <ac:chgData name="Pia Mustonen" userId="4731fc4c-135c-4e59-a1c8-e25b23a76574" providerId="ADAL" clId="{CD8C6108-E151-43F2-86E3-73EC60A98BB4}" dt="2025-02-10T13:28:21.963" v="3656" actId="1076"/>
          <ac:spMkLst>
            <pc:docMk/>
            <pc:sldMk cId="2261840706" sldId="986"/>
            <ac:spMk id="5" creationId="{17A2ADD7-6E23-9DDD-7C2E-6A437B7C7E37}"/>
          </ac:spMkLst>
        </pc:spChg>
        <pc:picChg chg="mod">
          <ac:chgData name="Pia Mustonen" userId="4731fc4c-135c-4e59-a1c8-e25b23a76574" providerId="ADAL" clId="{CD8C6108-E151-43F2-86E3-73EC60A98BB4}" dt="2025-02-10T14:12:57.266" v="5109" actId="962"/>
          <ac:picMkLst>
            <pc:docMk/>
            <pc:sldMk cId="2261840706" sldId="986"/>
            <ac:picMk id="4" creationId="{249BCD23-5C56-1467-4E52-E168BB66A880}"/>
          </ac:picMkLst>
        </pc:picChg>
      </pc:sldChg>
      <pc:sldChg chg="modSp mod">
        <pc:chgData name="Pia Mustonen" userId="4731fc4c-135c-4e59-a1c8-e25b23a76574" providerId="ADAL" clId="{CD8C6108-E151-43F2-86E3-73EC60A98BB4}" dt="2025-02-10T14:21:18.298" v="5214" actId="20577"/>
        <pc:sldMkLst>
          <pc:docMk/>
          <pc:sldMk cId="1519133468" sldId="987"/>
        </pc:sldMkLst>
        <pc:spChg chg="mod">
          <ac:chgData name="Pia Mustonen" userId="4731fc4c-135c-4e59-a1c8-e25b23a76574" providerId="ADAL" clId="{CD8C6108-E151-43F2-86E3-73EC60A98BB4}" dt="2025-02-10T14:21:18.298" v="5214" actId="20577"/>
          <ac:spMkLst>
            <pc:docMk/>
            <pc:sldMk cId="1519133468" sldId="987"/>
            <ac:spMk id="8" creationId="{A2A7F43F-BAD3-839A-2F01-E391C7E0B9FC}"/>
          </ac:spMkLst>
        </pc:spChg>
      </pc:sldChg>
      <pc:sldChg chg="addSp modSp new mod">
        <pc:chgData name="Pia Mustonen" userId="4731fc4c-135c-4e59-a1c8-e25b23a76574" providerId="ADAL" clId="{CD8C6108-E151-43F2-86E3-73EC60A98BB4}" dt="2025-02-10T14:16:59.944" v="5197" actId="13244"/>
        <pc:sldMkLst>
          <pc:docMk/>
          <pc:sldMk cId="3927873936" sldId="988"/>
        </pc:sldMkLst>
        <pc:spChg chg="add mod">
          <ac:chgData name="Pia Mustonen" userId="4731fc4c-135c-4e59-a1c8-e25b23a76574" providerId="ADAL" clId="{CD8C6108-E151-43F2-86E3-73EC60A98BB4}" dt="2025-02-10T13:56:45.477" v="4531" actId="20577"/>
          <ac:spMkLst>
            <pc:docMk/>
            <pc:sldMk cId="3927873936" sldId="988"/>
            <ac:spMk id="2" creationId="{3979D945-6E7C-3BC0-02C6-4421BC73762B}"/>
          </ac:spMkLst>
        </pc:spChg>
        <pc:spChg chg="add mod">
          <ac:chgData name="Pia Mustonen" userId="4731fc4c-135c-4e59-a1c8-e25b23a76574" providerId="ADAL" clId="{CD8C6108-E151-43F2-86E3-73EC60A98BB4}" dt="2025-02-10T14:16:59.944" v="5197" actId="13244"/>
          <ac:spMkLst>
            <pc:docMk/>
            <pc:sldMk cId="3927873936" sldId="988"/>
            <ac:spMk id="5" creationId="{A4BF1625-4735-CFE8-A796-5AA399C01CB1}"/>
          </ac:spMkLst>
        </pc:spChg>
        <pc:picChg chg="add mod">
          <ac:chgData name="Pia Mustonen" userId="4731fc4c-135c-4e59-a1c8-e25b23a76574" providerId="ADAL" clId="{CD8C6108-E151-43F2-86E3-73EC60A98BB4}" dt="2025-02-07T12:20:08.637" v="333" actId="1076"/>
          <ac:picMkLst>
            <pc:docMk/>
            <pc:sldMk cId="3927873936" sldId="988"/>
            <ac:picMk id="4" creationId="{6DC0B7E6-C847-95F3-0BEA-A5329372FC23}"/>
          </ac:picMkLst>
        </pc:picChg>
      </pc:sldChg>
      <pc:sldChg chg="addSp delSp modSp add mod modClrScheme chgLayout">
        <pc:chgData name="Pia Mustonen" userId="4731fc4c-135c-4e59-a1c8-e25b23a76574" providerId="ADAL" clId="{CD8C6108-E151-43F2-86E3-73EC60A98BB4}" dt="2025-02-10T14:17:38.443" v="5206" actId="13244"/>
        <pc:sldMkLst>
          <pc:docMk/>
          <pc:sldMk cId="529927339" sldId="989"/>
        </pc:sldMkLst>
        <pc:spChg chg="mod">
          <ac:chgData name="Pia Mustonen" userId="4731fc4c-135c-4e59-a1c8-e25b23a76574" providerId="ADAL" clId="{CD8C6108-E151-43F2-86E3-73EC60A98BB4}" dt="2025-02-10T14:17:38.443" v="5206" actId="13244"/>
          <ac:spMkLst>
            <pc:docMk/>
            <pc:sldMk cId="529927339" sldId="989"/>
            <ac:spMk id="2" creationId="{3979D945-6E7C-3BC0-02C6-4421BC73762B}"/>
          </ac:spMkLst>
        </pc:spChg>
        <pc:spChg chg="mod">
          <ac:chgData name="Pia Mustonen" userId="4731fc4c-135c-4e59-a1c8-e25b23a76574" providerId="ADAL" clId="{CD8C6108-E151-43F2-86E3-73EC60A98BB4}" dt="2025-02-10T14:17:35.810" v="5205" actId="13244"/>
          <ac:spMkLst>
            <pc:docMk/>
            <pc:sldMk cId="529927339" sldId="989"/>
            <ac:spMk id="5" creationId="{A4BF1625-4735-CFE8-A796-5AA399C01CB1}"/>
          </ac:spMkLst>
        </pc:spChg>
        <pc:spChg chg="add mod">
          <ac:chgData name="Pia Mustonen" userId="4731fc4c-135c-4e59-a1c8-e25b23a76574" providerId="ADAL" clId="{CD8C6108-E151-43F2-86E3-73EC60A98BB4}" dt="2025-02-10T08:02:00.066" v="1769" actId="1076"/>
          <ac:spMkLst>
            <pc:docMk/>
            <pc:sldMk cId="529927339" sldId="989"/>
            <ac:spMk id="8" creationId="{ED7B559C-1463-943A-DD5E-E701AED789C5}"/>
          </ac:spMkLst>
        </pc:spChg>
        <pc:spChg chg="add del mod ord">
          <ac:chgData name="Pia Mustonen" userId="4731fc4c-135c-4e59-a1c8-e25b23a76574" providerId="ADAL" clId="{CD8C6108-E151-43F2-86E3-73EC60A98BB4}" dt="2025-02-07T12:25:17.427" v="495" actId="478"/>
          <ac:spMkLst>
            <pc:docMk/>
            <pc:sldMk cId="529927339" sldId="989"/>
            <ac:spMk id="9" creationId="{CB25BE00-AB15-DFFA-A883-B2A764E27A63}"/>
          </ac:spMkLst>
        </pc:spChg>
        <pc:spChg chg="add del mod ord">
          <ac:chgData name="Pia Mustonen" userId="4731fc4c-135c-4e59-a1c8-e25b23a76574" providerId="ADAL" clId="{CD8C6108-E151-43F2-86E3-73EC60A98BB4}" dt="2025-02-07T12:25:20.593" v="496" actId="478"/>
          <ac:spMkLst>
            <pc:docMk/>
            <pc:sldMk cId="529927339" sldId="989"/>
            <ac:spMk id="10" creationId="{F8DD3345-F3A6-179F-5E6D-596A5CF823A4}"/>
          </ac:spMkLst>
        </pc:spChg>
        <pc:grpChg chg="add mod">
          <ac:chgData name="Pia Mustonen" userId="4731fc4c-135c-4e59-a1c8-e25b23a76574" providerId="ADAL" clId="{CD8C6108-E151-43F2-86E3-73EC60A98BB4}" dt="2025-02-10T08:02:08.526" v="1772" actId="1076"/>
          <ac:grpSpMkLst>
            <pc:docMk/>
            <pc:sldMk cId="529927339" sldId="989"/>
            <ac:grpSpMk id="3" creationId="{EA1D4D74-BB94-8BE3-D7A2-96E8C54868E2}"/>
          </ac:grpSpMkLst>
        </pc:grpChg>
        <pc:picChg chg="del">
          <ac:chgData name="Pia Mustonen" userId="4731fc4c-135c-4e59-a1c8-e25b23a76574" providerId="ADAL" clId="{CD8C6108-E151-43F2-86E3-73EC60A98BB4}" dt="2025-02-07T12:22:58.533" v="405" actId="478"/>
          <ac:picMkLst>
            <pc:docMk/>
            <pc:sldMk cId="529927339" sldId="989"/>
            <ac:picMk id="4" creationId="{6DC0B7E6-C847-95F3-0BEA-A5329372FC23}"/>
          </ac:picMkLst>
        </pc:picChg>
        <pc:picChg chg="mod">
          <ac:chgData name="Pia Mustonen" userId="4731fc4c-135c-4e59-a1c8-e25b23a76574" providerId="ADAL" clId="{CD8C6108-E151-43F2-86E3-73EC60A98BB4}" dt="2025-02-07T12:23:55.855" v="413"/>
          <ac:picMkLst>
            <pc:docMk/>
            <pc:sldMk cId="529927339" sldId="989"/>
            <ac:picMk id="6" creationId="{13389CDC-58B0-FC6C-2FC5-FA44BDD5AEF4}"/>
          </ac:picMkLst>
        </pc:picChg>
        <pc:picChg chg="mod">
          <ac:chgData name="Pia Mustonen" userId="4731fc4c-135c-4e59-a1c8-e25b23a76574" providerId="ADAL" clId="{CD8C6108-E151-43F2-86E3-73EC60A98BB4}" dt="2025-02-07T12:23:55.855" v="413"/>
          <ac:picMkLst>
            <pc:docMk/>
            <pc:sldMk cId="529927339" sldId="989"/>
            <ac:picMk id="7" creationId="{51943E52-0FA3-3108-C6EF-76D2029C48CF}"/>
          </ac:picMkLst>
        </pc:picChg>
      </pc:sldChg>
      <pc:sldChg chg="addSp modSp new mod">
        <pc:chgData name="Pia Mustonen" userId="4731fc4c-135c-4e59-a1c8-e25b23a76574" providerId="ADAL" clId="{CD8C6108-E151-43F2-86E3-73EC60A98BB4}" dt="2025-02-10T14:11:50.790" v="5095" actId="962"/>
        <pc:sldMkLst>
          <pc:docMk/>
          <pc:sldMk cId="4186485345" sldId="990"/>
        </pc:sldMkLst>
        <pc:spChg chg="mod">
          <ac:chgData name="Pia Mustonen" userId="4731fc4c-135c-4e59-a1c8-e25b23a76574" providerId="ADAL" clId="{CD8C6108-E151-43F2-86E3-73EC60A98BB4}" dt="2025-02-10T10:25:35.481" v="3193" actId="113"/>
          <ac:spMkLst>
            <pc:docMk/>
            <pc:sldMk cId="4186485345" sldId="990"/>
            <ac:spMk id="2" creationId="{65C85246-5967-8621-EC97-6478AA5223B9}"/>
          </ac:spMkLst>
        </pc:spChg>
        <pc:spChg chg="mod">
          <ac:chgData name="Pia Mustonen" userId="4731fc4c-135c-4e59-a1c8-e25b23a76574" providerId="ADAL" clId="{CD8C6108-E151-43F2-86E3-73EC60A98BB4}" dt="2025-02-10T08:32:04.659" v="2110" actId="1076"/>
          <ac:spMkLst>
            <pc:docMk/>
            <pc:sldMk cId="4186485345" sldId="990"/>
            <ac:spMk id="3" creationId="{C4AD3316-B9D7-DB99-3053-9087ADB5B51E}"/>
          </ac:spMkLst>
        </pc:spChg>
        <pc:spChg chg="add">
          <ac:chgData name="Pia Mustonen" userId="4731fc4c-135c-4e59-a1c8-e25b23a76574" providerId="ADAL" clId="{CD8C6108-E151-43F2-86E3-73EC60A98BB4}" dt="2025-02-07T12:26:44.098" v="512"/>
          <ac:spMkLst>
            <pc:docMk/>
            <pc:sldMk cId="4186485345" sldId="990"/>
            <ac:spMk id="4" creationId="{3735A576-1B1D-F86A-6006-F851148A937A}"/>
          </ac:spMkLst>
        </pc:spChg>
        <pc:spChg chg="add mod">
          <ac:chgData name="Pia Mustonen" userId="4731fc4c-135c-4e59-a1c8-e25b23a76574" providerId="ADAL" clId="{CD8C6108-E151-43F2-86E3-73EC60A98BB4}" dt="2025-02-10T08:32:11.636" v="2113" actId="20577"/>
          <ac:spMkLst>
            <pc:docMk/>
            <pc:sldMk cId="4186485345" sldId="990"/>
            <ac:spMk id="8" creationId="{FCDFD3BF-48AA-9F20-6108-1F3E46252E5B}"/>
          </ac:spMkLst>
        </pc:spChg>
        <pc:picChg chg="add mod">
          <ac:chgData name="Pia Mustonen" userId="4731fc4c-135c-4e59-a1c8-e25b23a76574" providerId="ADAL" clId="{CD8C6108-E151-43F2-86E3-73EC60A98BB4}" dt="2025-02-10T14:11:50.790" v="5095" actId="962"/>
          <ac:picMkLst>
            <pc:docMk/>
            <pc:sldMk cId="4186485345" sldId="990"/>
            <ac:picMk id="5" creationId="{692F7F86-E060-042F-8172-EEFA2EF423B6}"/>
          </ac:picMkLst>
        </pc:picChg>
        <pc:picChg chg="add mod">
          <ac:chgData name="Pia Mustonen" userId="4731fc4c-135c-4e59-a1c8-e25b23a76574" providerId="ADAL" clId="{CD8C6108-E151-43F2-86E3-73EC60A98BB4}" dt="2025-02-10T08:31:54.069" v="2107" actId="1076"/>
          <ac:picMkLst>
            <pc:docMk/>
            <pc:sldMk cId="4186485345" sldId="990"/>
            <ac:picMk id="7" creationId="{298A9637-076E-65AC-C1A2-19FB237C255F}"/>
          </ac:picMkLst>
        </pc:picChg>
        <pc:picChg chg="add">
          <ac:chgData name="Pia Mustonen" userId="4731fc4c-135c-4e59-a1c8-e25b23a76574" providerId="ADAL" clId="{CD8C6108-E151-43F2-86E3-73EC60A98BB4}" dt="2025-02-07T12:26:44.098" v="512"/>
          <ac:picMkLst>
            <pc:docMk/>
            <pc:sldMk cId="4186485345" sldId="990"/>
            <ac:picMk id="1025" creationId="{54E00672-4CF7-B571-BEE1-47937612CBBF}"/>
          </ac:picMkLst>
        </pc:picChg>
      </pc:sldChg>
      <pc:sldChg chg="addSp delSp modSp add mod modNotesTx">
        <pc:chgData name="Pia Mustonen" userId="4731fc4c-135c-4e59-a1c8-e25b23a76574" providerId="ADAL" clId="{CD8C6108-E151-43F2-86E3-73EC60A98BB4}" dt="2025-02-10T14:12:00.230" v="5097" actId="962"/>
        <pc:sldMkLst>
          <pc:docMk/>
          <pc:sldMk cId="4108807812" sldId="991"/>
        </pc:sldMkLst>
        <pc:spChg chg="del mod">
          <ac:chgData name="Pia Mustonen" userId="4731fc4c-135c-4e59-a1c8-e25b23a76574" providerId="ADAL" clId="{CD8C6108-E151-43F2-86E3-73EC60A98BB4}" dt="2025-02-10T08:37:04.297" v="2352" actId="478"/>
          <ac:spMkLst>
            <pc:docMk/>
            <pc:sldMk cId="4108807812" sldId="991"/>
            <ac:spMk id="2" creationId="{00000000-0000-0000-0000-000000000000}"/>
          </ac:spMkLst>
        </pc:spChg>
        <pc:spChg chg="mod">
          <ac:chgData name="Pia Mustonen" userId="4731fc4c-135c-4e59-a1c8-e25b23a76574" providerId="ADAL" clId="{CD8C6108-E151-43F2-86E3-73EC60A98BB4}" dt="2025-02-07T12:55:49.232" v="749" actId="1076"/>
          <ac:spMkLst>
            <pc:docMk/>
            <pc:sldMk cId="4108807812" sldId="991"/>
            <ac:spMk id="3" creationId="{00000000-0000-0000-0000-000000000000}"/>
          </ac:spMkLst>
        </pc:spChg>
        <pc:spChg chg="add mod">
          <ac:chgData name="Pia Mustonen" userId="4731fc4c-135c-4e59-a1c8-e25b23a76574" providerId="ADAL" clId="{CD8C6108-E151-43F2-86E3-73EC60A98BB4}" dt="2025-02-07T12:55:51.551" v="750" actId="1076"/>
          <ac:spMkLst>
            <pc:docMk/>
            <pc:sldMk cId="4108807812" sldId="991"/>
            <ac:spMk id="5" creationId="{A4F8C500-1556-F85B-02D5-BF3A9E470E69}"/>
          </ac:spMkLst>
        </pc:spChg>
        <pc:spChg chg="del mod">
          <ac:chgData name="Pia Mustonen" userId="4731fc4c-135c-4e59-a1c8-e25b23a76574" providerId="ADAL" clId="{CD8C6108-E151-43F2-86E3-73EC60A98BB4}" dt="2025-02-10T13:28:08.821" v="3653" actId="478"/>
          <ac:spMkLst>
            <pc:docMk/>
            <pc:sldMk cId="4108807812" sldId="991"/>
            <ac:spMk id="8" creationId="{00000000-0000-0000-0000-000000000000}"/>
          </ac:spMkLst>
        </pc:spChg>
        <pc:spChg chg="mod">
          <ac:chgData name="Pia Mustonen" userId="4731fc4c-135c-4e59-a1c8-e25b23a76574" providerId="ADAL" clId="{CD8C6108-E151-43F2-86E3-73EC60A98BB4}" dt="2025-02-07T12:55:47.243" v="748" actId="1076"/>
          <ac:spMkLst>
            <pc:docMk/>
            <pc:sldMk cId="4108807812" sldId="991"/>
            <ac:spMk id="10" creationId="{6482BDED-D0A6-36FD-A722-5909D0631AD9}"/>
          </ac:spMkLst>
        </pc:spChg>
        <pc:picChg chg="del mod">
          <ac:chgData name="Pia Mustonen" userId="4731fc4c-135c-4e59-a1c8-e25b23a76574" providerId="ADAL" clId="{CD8C6108-E151-43F2-86E3-73EC60A98BB4}" dt="2025-02-07T12:54:07.766" v="734" actId="478"/>
          <ac:picMkLst>
            <pc:docMk/>
            <pc:sldMk cId="4108807812" sldId="991"/>
            <ac:picMk id="6" creationId="{307707B3-3241-A94B-B636-C2584F2E6B8E}"/>
          </ac:picMkLst>
        </pc:picChg>
        <pc:picChg chg="add mod">
          <ac:chgData name="Pia Mustonen" userId="4731fc4c-135c-4e59-a1c8-e25b23a76574" providerId="ADAL" clId="{CD8C6108-E151-43F2-86E3-73EC60A98BB4}" dt="2025-02-10T13:30:47.275" v="3903" actId="1076"/>
          <ac:picMkLst>
            <pc:docMk/>
            <pc:sldMk cId="4108807812" sldId="991"/>
            <ac:picMk id="9" creationId="{31D92ABD-422E-EE25-6757-199CF3859015}"/>
          </ac:picMkLst>
        </pc:picChg>
        <pc:picChg chg="add mod">
          <ac:chgData name="Pia Mustonen" userId="4731fc4c-135c-4e59-a1c8-e25b23a76574" providerId="ADAL" clId="{CD8C6108-E151-43F2-86E3-73EC60A98BB4}" dt="2025-02-10T14:12:00.230" v="5097" actId="962"/>
          <ac:picMkLst>
            <pc:docMk/>
            <pc:sldMk cId="4108807812" sldId="991"/>
            <ac:picMk id="11" creationId="{96B2A032-CB86-F657-5B8A-8F02384F43ED}"/>
          </ac:picMkLst>
        </pc:picChg>
      </pc:sldChg>
      <pc:sldChg chg="addSp delSp modSp add mod ord">
        <pc:chgData name="Pia Mustonen" userId="4731fc4c-135c-4e59-a1c8-e25b23a76574" providerId="ADAL" clId="{CD8C6108-E151-43F2-86E3-73EC60A98BB4}" dt="2025-02-10T14:12:49.299" v="5107" actId="962"/>
        <pc:sldMkLst>
          <pc:docMk/>
          <pc:sldMk cId="714597083" sldId="992"/>
        </pc:sldMkLst>
        <pc:spChg chg="del mod">
          <ac:chgData name="Pia Mustonen" userId="4731fc4c-135c-4e59-a1c8-e25b23a76574" providerId="ADAL" clId="{CD8C6108-E151-43F2-86E3-73EC60A98BB4}" dt="2025-02-07T13:05:52.182" v="847" actId="478"/>
          <ac:spMkLst>
            <pc:docMk/>
            <pc:sldMk cId="714597083" sldId="992"/>
            <ac:spMk id="2" creationId="{00000000-0000-0000-0000-000000000000}"/>
          </ac:spMkLst>
        </pc:spChg>
        <pc:spChg chg="mod">
          <ac:chgData name="Pia Mustonen" userId="4731fc4c-135c-4e59-a1c8-e25b23a76574" providerId="ADAL" clId="{CD8C6108-E151-43F2-86E3-73EC60A98BB4}" dt="2025-02-07T13:09:06.824" v="936" actId="20577"/>
          <ac:spMkLst>
            <pc:docMk/>
            <pc:sldMk cId="714597083" sldId="992"/>
            <ac:spMk id="3" creationId="{00000000-0000-0000-0000-000000000000}"/>
          </ac:spMkLst>
        </pc:spChg>
        <pc:spChg chg="del mod">
          <ac:chgData name="Pia Mustonen" userId="4731fc4c-135c-4e59-a1c8-e25b23a76574" providerId="ADAL" clId="{CD8C6108-E151-43F2-86E3-73EC60A98BB4}" dt="2025-02-07T13:10:19.995" v="944" actId="478"/>
          <ac:spMkLst>
            <pc:docMk/>
            <pc:sldMk cId="714597083" sldId="992"/>
            <ac:spMk id="5" creationId="{A4F8C500-1556-F85B-02D5-BF3A9E470E69}"/>
          </ac:spMkLst>
        </pc:spChg>
        <pc:spChg chg="del">
          <ac:chgData name="Pia Mustonen" userId="4731fc4c-135c-4e59-a1c8-e25b23a76574" providerId="ADAL" clId="{CD8C6108-E151-43F2-86E3-73EC60A98BB4}" dt="2025-02-10T13:28:18.452" v="3655" actId="478"/>
          <ac:spMkLst>
            <pc:docMk/>
            <pc:sldMk cId="714597083" sldId="992"/>
            <ac:spMk id="8" creationId="{00000000-0000-0000-0000-000000000000}"/>
          </ac:spMkLst>
        </pc:spChg>
        <pc:spChg chg="mod">
          <ac:chgData name="Pia Mustonen" userId="4731fc4c-135c-4e59-a1c8-e25b23a76574" providerId="ADAL" clId="{CD8C6108-E151-43F2-86E3-73EC60A98BB4}" dt="2025-02-10T13:23:48.285" v="3435" actId="12"/>
          <ac:spMkLst>
            <pc:docMk/>
            <pc:sldMk cId="714597083" sldId="992"/>
            <ac:spMk id="10" creationId="{6482BDED-D0A6-36FD-A722-5909D0631AD9}"/>
          </ac:spMkLst>
        </pc:spChg>
        <pc:spChg chg="add mod">
          <ac:chgData name="Pia Mustonen" userId="4731fc4c-135c-4e59-a1c8-e25b23a76574" providerId="ADAL" clId="{CD8C6108-E151-43F2-86E3-73EC60A98BB4}" dt="2025-02-07T13:09:46.131" v="940" actId="1076"/>
          <ac:spMkLst>
            <pc:docMk/>
            <pc:sldMk cId="714597083" sldId="992"/>
            <ac:spMk id="12" creationId="{01445A9E-283E-39D2-04C4-3C423BBFE536}"/>
          </ac:spMkLst>
        </pc:spChg>
        <pc:spChg chg="add del mod">
          <ac:chgData name="Pia Mustonen" userId="4731fc4c-135c-4e59-a1c8-e25b23a76574" providerId="ADAL" clId="{CD8C6108-E151-43F2-86E3-73EC60A98BB4}" dt="2025-02-07T13:10:19.995" v="944" actId="478"/>
          <ac:spMkLst>
            <pc:docMk/>
            <pc:sldMk cId="714597083" sldId="992"/>
            <ac:spMk id="13" creationId="{457EB240-662D-7C47-C762-10DB57265384}"/>
          </ac:spMkLst>
        </pc:spChg>
        <pc:spChg chg="add mod">
          <ac:chgData name="Pia Mustonen" userId="4731fc4c-135c-4e59-a1c8-e25b23a76574" providerId="ADAL" clId="{CD8C6108-E151-43F2-86E3-73EC60A98BB4}" dt="2025-02-10T08:38:34.527" v="2359" actId="20577"/>
          <ac:spMkLst>
            <pc:docMk/>
            <pc:sldMk cId="714597083" sldId="992"/>
            <ac:spMk id="16" creationId="{BEE00C7A-53A9-FD01-F459-CD61C39DBCB1}"/>
          </ac:spMkLst>
        </pc:spChg>
        <pc:picChg chg="add del mod">
          <ac:chgData name="Pia Mustonen" userId="4731fc4c-135c-4e59-a1c8-e25b23a76574" providerId="ADAL" clId="{CD8C6108-E151-43F2-86E3-73EC60A98BB4}" dt="2025-02-07T13:10:21.851" v="945" actId="478"/>
          <ac:picMkLst>
            <pc:docMk/>
            <pc:sldMk cId="714597083" sldId="992"/>
            <ac:picMk id="7" creationId="{566AF655-F2F4-F21F-7095-33D49D8D5EEA}"/>
          </ac:picMkLst>
        </pc:picChg>
        <pc:picChg chg="del">
          <ac:chgData name="Pia Mustonen" userId="4731fc4c-135c-4e59-a1c8-e25b23a76574" providerId="ADAL" clId="{CD8C6108-E151-43F2-86E3-73EC60A98BB4}" dt="2025-02-07T13:04:15.963" v="831" actId="478"/>
          <ac:picMkLst>
            <pc:docMk/>
            <pc:sldMk cId="714597083" sldId="992"/>
            <ac:picMk id="9" creationId="{31D92ABD-422E-EE25-6757-199CF3859015}"/>
          </ac:picMkLst>
        </pc:picChg>
        <pc:picChg chg="del">
          <ac:chgData name="Pia Mustonen" userId="4731fc4c-135c-4e59-a1c8-e25b23a76574" providerId="ADAL" clId="{CD8C6108-E151-43F2-86E3-73EC60A98BB4}" dt="2025-02-10T14:12:23.260" v="5103" actId="478"/>
          <ac:picMkLst>
            <pc:docMk/>
            <pc:sldMk cId="714597083" sldId="992"/>
            <ac:picMk id="11" creationId="{96B2A032-CB86-F657-5B8A-8F02384F43ED}"/>
          </ac:picMkLst>
        </pc:picChg>
        <pc:picChg chg="add mod">
          <ac:chgData name="Pia Mustonen" userId="4731fc4c-135c-4e59-a1c8-e25b23a76574" providerId="ADAL" clId="{CD8C6108-E151-43F2-86E3-73EC60A98BB4}" dt="2025-02-10T14:12:33.680" v="5106" actId="1076"/>
          <ac:picMkLst>
            <pc:docMk/>
            <pc:sldMk cId="714597083" sldId="992"/>
            <ac:picMk id="15" creationId="{FAF527E1-911E-220C-D67C-C626554FE68F}"/>
          </ac:picMkLst>
        </pc:picChg>
        <pc:picChg chg="add mod">
          <ac:chgData name="Pia Mustonen" userId="4731fc4c-135c-4e59-a1c8-e25b23a76574" providerId="ADAL" clId="{CD8C6108-E151-43F2-86E3-73EC60A98BB4}" dt="2025-02-10T14:12:49.299" v="5107" actId="962"/>
          <ac:picMkLst>
            <pc:docMk/>
            <pc:sldMk cId="714597083" sldId="992"/>
            <ac:picMk id="17" creationId="{3780CFB6-26B8-9290-EAB8-C366C41D605E}"/>
          </ac:picMkLst>
        </pc:picChg>
        <pc:picChg chg="add mod">
          <ac:chgData name="Pia Mustonen" userId="4731fc4c-135c-4e59-a1c8-e25b23a76574" providerId="ADAL" clId="{CD8C6108-E151-43F2-86E3-73EC60A98BB4}" dt="2025-02-07T13:09:46.131" v="940" actId="1076"/>
          <ac:picMkLst>
            <pc:docMk/>
            <pc:sldMk cId="714597083" sldId="992"/>
            <ac:picMk id="2049" creationId="{2A87CA48-FC03-4FDB-43BA-B84263E4B512}"/>
          </ac:picMkLst>
        </pc:picChg>
        <pc:picChg chg="add del mod">
          <ac:chgData name="Pia Mustonen" userId="4731fc4c-135c-4e59-a1c8-e25b23a76574" providerId="ADAL" clId="{CD8C6108-E151-43F2-86E3-73EC60A98BB4}" dt="2025-02-07T13:10:19.995" v="944" actId="478"/>
          <ac:picMkLst>
            <pc:docMk/>
            <pc:sldMk cId="714597083" sldId="992"/>
            <ac:picMk id="2051" creationId="{BAB7B3D2-C4E3-5D30-8948-871AEDA547B1}"/>
          </ac:picMkLst>
        </pc:picChg>
      </pc:sldChg>
      <pc:sldChg chg="addSp delSp modSp add mod modNotesTx">
        <pc:chgData name="Pia Mustonen" userId="4731fc4c-135c-4e59-a1c8-e25b23a76574" providerId="ADAL" clId="{CD8C6108-E151-43F2-86E3-73EC60A98BB4}" dt="2025-02-10T14:13:02.586" v="5111" actId="962"/>
        <pc:sldMkLst>
          <pc:docMk/>
          <pc:sldMk cId="3753644133" sldId="993"/>
        </pc:sldMkLst>
        <pc:spChg chg="del mod">
          <ac:chgData name="Pia Mustonen" userId="4731fc4c-135c-4e59-a1c8-e25b23a76574" providerId="ADAL" clId="{CD8C6108-E151-43F2-86E3-73EC60A98BB4}" dt="2025-02-10T09:23:40.363" v="2428" actId="478"/>
          <ac:spMkLst>
            <pc:docMk/>
            <pc:sldMk cId="3753644133" sldId="993"/>
            <ac:spMk id="2" creationId="{00000000-0000-0000-0000-000000000000}"/>
          </ac:spMkLst>
        </pc:spChg>
        <pc:spChg chg="mod">
          <ac:chgData name="Pia Mustonen" userId="4731fc4c-135c-4e59-a1c8-e25b23a76574" providerId="ADAL" clId="{CD8C6108-E151-43F2-86E3-73EC60A98BB4}" dt="2025-02-10T14:00:29.440" v="4598" actId="14100"/>
          <ac:spMkLst>
            <pc:docMk/>
            <pc:sldMk cId="3753644133" sldId="993"/>
            <ac:spMk id="3" creationId="{00000000-0000-0000-0000-000000000000}"/>
          </ac:spMkLst>
        </pc:spChg>
        <pc:spChg chg="add del mod">
          <ac:chgData name="Pia Mustonen" userId="4731fc4c-135c-4e59-a1c8-e25b23a76574" providerId="ADAL" clId="{CD8C6108-E151-43F2-86E3-73EC60A98BB4}" dt="2025-02-10T09:22:48.862" v="2397"/>
          <ac:spMkLst>
            <pc:docMk/>
            <pc:sldMk cId="3753644133" sldId="993"/>
            <ac:spMk id="5" creationId="{E7A49467-B0FC-FA1B-7CEB-DEB6FF5C2A0B}"/>
          </ac:spMkLst>
        </pc:spChg>
        <pc:spChg chg="add mod">
          <ac:chgData name="Pia Mustonen" userId="4731fc4c-135c-4e59-a1c8-e25b23a76574" providerId="ADAL" clId="{CD8C6108-E151-43F2-86E3-73EC60A98BB4}" dt="2025-02-10T10:21:39.497" v="2988" actId="1076"/>
          <ac:spMkLst>
            <pc:docMk/>
            <pc:sldMk cId="3753644133" sldId="993"/>
            <ac:spMk id="6" creationId="{CA4534BD-5A5F-A68A-B180-9349C768D7BC}"/>
          </ac:spMkLst>
        </pc:spChg>
        <pc:spChg chg="mod">
          <ac:chgData name="Pia Mustonen" userId="4731fc4c-135c-4e59-a1c8-e25b23a76574" providerId="ADAL" clId="{CD8C6108-E151-43F2-86E3-73EC60A98BB4}" dt="2025-02-10T14:00:41.624" v="4601" actId="14100"/>
          <ac:spMkLst>
            <pc:docMk/>
            <pc:sldMk cId="3753644133" sldId="993"/>
            <ac:spMk id="7" creationId="{00000000-0000-0000-0000-000000000000}"/>
          </ac:spMkLst>
        </pc:spChg>
        <pc:spChg chg="del">
          <ac:chgData name="Pia Mustonen" userId="4731fc4c-135c-4e59-a1c8-e25b23a76574" providerId="ADAL" clId="{CD8C6108-E151-43F2-86E3-73EC60A98BB4}" dt="2025-02-10T13:28:31.415" v="3660" actId="478"/>
          <ac:spMkLst>
            <pc:docMk/>
            <pc:sldMk cId="3753644133" sldId="993"/>
            <ac:spMk id="8" creationId="{00000000-0000-0000-0000-000000000000}"/>
          </ac:spMkLst>
        </pc:spChg>
        <pc:spChg chg="mod">
          <ac:chgData name="Pia Mustonen" userId="4731fc4c-135c-4e59-a1c8-e25b23a76574" providerId="ADAL" clId="{CD8C6108-E151-43F2-86E3-73EC60A98BB4}" dt="2025-02-10T09:25:35.646" v="2442" actId="1076"/>
          <ac:spMkLst>
            <pc:docMk/>
            <pc:sldMk cId="3753644133" sldId="993"/>
            <ac:spMk id="14" creationId="{BBC9BBD7-4D76-869A-EE10-11A7C3F969CC}"/>
          </ac:spMkLst>
        </pc:spChg>
        <pc:grpChg chg="del">
          <ac:chgData name="Pia Mustonen" userId="4731fc4c-135c-4e59-a1c8-e25b23a76574" providerId="ADAL" clId="{CD8C6108-E151-43F2-86E3-73EC60A98BB4}" dt="2025-02-10T09:22:20.750" v="2369" actId="478"/>
          <ac:grpSpMkLst>
            <pc:docMk/>
            <pc:sldMk cId="3753644133" sldId="993"/>
            <ac:grpSpMk id="15" creationId="{00000000-0000-0000-0000-000000000000}"/>
          </ac:grpSpMkLst>
        </pc:grpChg>
        <pc:picChg chg="mod">
          <ac:chgData name="Pia Mustonen" userId="4731fc4c-135c-4e59-a1c8-e25b23a76574" providerId="ADAL" clId="{CD8C6108-E151-43F2-86E3-73EC60A98BB4}" dt="2025-02-10T14:13:00.269" v="5110" actId="962"/>
          <ac:picMkLst>
            <pc:docMk/>
            <pc:sldMk cId="3753644133" sldId="993"/>
            <ac:picMk id="9" creationId="{33296E8A-F4D1-B875-B689-4C2F5F842C7B}"/>
          </ac:picMkLst>
        </pc:picChg>
        <pc:picChg chg="add mod">
          <ac:chgData name="Pia Mustonen" userId="4731fc4c-135c-4e59-a1c8-e25b23a76574" providerId="ADAL" clId="{CD8C6108-E151-43F2-86E3-73EC60A98BB4}" dt="2025-02-10T14:13:02.586" v="5111" actId="962"/>
          <ac:picMkLst>
            <pc:docMk/>
            <pc:sldMk cId="3753644133" sldId="993"/>
            <ac:picMk id="10" creationId="{4E1F9855-2B6C-5B33-6B75-55B2601A6B22}"/>
          </ac:picMkLst>
        </pc:picChg>
      </pc:sldChg>
      <pc:sldChg chg="addSp delSp modSp add mod">
        <pc:chgData name="Pia Mustonen" userId="4731fc4c-135c-4e59-a1c8-e25b23a76574" providerId="ADAL" clId="{CD8C6108-E151-43F2-86E3-73EC60A98BB4}" dt="2025-02-10T14:13:11.596" v="5115" actId="962"/>
        <pc:sldMkLst>
          <pc:docMk/>
          <pc:sldMk cId="2172962337" sldId="994"/>
        </pc:sldMkLst>
        <pc:spChg chg="mod">
          <ac:chgData name="Pia Mustonen" userId="4731fc4c-135c-4e59-a1c8-e25b23a76574" providerId="ADAL" clId="{CD8C6108-E151-43F2-86E3-73EC60A98BB4}" dt="2025-02-10T07:44:07.031" v="1451" actId="20577"/>
          <ac:spMkLst>
            <pc:docMk/>
            <pc:sldMk cId="2172962337" sldId="994"/>
            <ac:spMk id="2" creationId="{FD7CEC37-501F-17F2-A4B8-BE920F300B43}"/>
          </ac:spMkLst>
        </pc:spChg>
        <pc:spChg chg="add mod">
          <ac:chgData name="Pia Mustonen" userId="4731fc4c-135c-4e59-a1c8-e25b23a76574" providerId="ADAL" clId="{CD8C6108-E151-43F2-86E3-73EC60A98BB4}" dt="2025-02-10T09:30:44.999" v="2672" actId="20577"/>
          <ac:spMkLst>
            <pc:docMk/>
            <pc:sldMk cId="2172962337" sldId="994"/>
            <ac:spMk id="4" creationId="{D27A66AC-42D0-9745-B181-2DC5DD29B39E}"/>
          </ac:spMkLst>
        </pc:spChg>
        <pc:spChg chg="del">
          <ac:chgData name="Pia Mustonen" userId="4731fc4c-135c-4e59-a1c8-e25b23a76574" providerId="ADAL" clId="{CD8C6108-E151-43F2-86E3-73EC60A98BB4}" dt="2025-02-10T07:44:40.213" v="1455" actId="478"/>
          <ac:spMkLst>
            <pc:docMk/>
            <pc:sldMk cId="2172962337" sldId="994"/>
            <ac:spMk id="8" creationId="{3CABBA52-72D9-2790-B8A2-8E145136AD38}"/>
          </ac:spMkLst>
        </pc:spChg>
        <pc:spChg chg="mod">
          <ac:chgData name="Pia Mustonen" userId="4731fc4c-135c-4e59-a1c8-e25b23a76574" providerId="ADAL" clId="{CD8C6108-E151-43F2-86E3-73EC60A98BB4}" dt="2025-02-10T14:01:12.597" v="4608" actId="255"/>
          <ac:spMkLst>
            <pc:docMk/>
            <pc:sldMk cId="2172962337" sldId="994"/>
            <ac:spMk id="9" creationId="{C3D757C9-796D-839E-CE9D-337952108CA2}"/>
          </ac:spMkLst>
        </pc:spChg>
        <pc:spChg chg="del">
          <ac:chgData name="Pia Mustonen" userId="4731fc4c-135c-4e59-a1c8-e25b23a76574" providerId="ADAL" clId="{CD8C6108-E151-43F2-86E3-73EC60A98BB4}" dt="2025-02-10T13:28:37.998" v="3662" actId="478"/>
          <ac:spMkLst>
            <pc:docMk/>
            <pc:sldMk cId="2172962337" sldId="994"/>
            <ac:spMk id="10" creationId="{A63C63C7-9C87-CD9C-34B4-04D449993C59}"/>
          </ac:spMkLst>
        </pc:spChg>
        <pc:picChg chg="del">
          <ac:chgData name="Pia Mustonen" userId="4731fc4c-135c-4e59-a1c8-e25b23a76574" providerId="ADAL" clId="{CD8C6108-E151-43F2-86E3-73EC60A98BB4}" dt="2025-02-10T07:44:36.843" v="1454" actId="478"/>
          <ac:picMkLst>
            <pc:docMk/>
            <pc:sldMk cId="2172962337" sldId="994"/>
            <ac:picMk id="5" creationId="{4D2E6F7F-D0D7-475A-001E-7314250BE0CF}"/>
          </ac:picMkLst>
        </pc:picChg>
        <pc:picChg chg="del">
          <ac:chgData name="Pia Mustonen" userId="4731fc4c-135c-4e59-a1c8-e25b23a76574" providerId="ADAL" clId="{CD8C6108-E151-43F2-86E3-73EC60A98BB4}" dt="2025-02-10T07:44:32.816" v="1453" actId="478"/>
          <ac:picMkLst>
            <pc:docMk/>
            <pc:sldMk cId="2172962337" sldId="994"/>
            <ac:picMk id="6" creationId="{7B487BCD-20D0-0DD8-3A1F-F575CFC6B6E9}"/>
          </ac:picMkLst>
        </pc:picChg>
        <pc:picChg chg="mod">
          <ac:chgData name="Pia Mustonen" userId="4731fc4c-135c-4e59-a1c8-e25b23a76574" providerId="ADAL" clId="{CD8C6108-E151-43F2-86E3-73EC60A98BB4}" dt="2025-02-10T14:13:11.596" v="5115" actId="962"/>
          <ac:picMkLst>
            <pc:docMk/>
            <pc:sldMk cId="2172962337" sldId="994"/>
            <ac:picMk id="11" creationId="{C9B6B9FB-50E4-97BB-312B-88053A83D8AE}"/>
          </ac:picMkLst>
        </pc:picChg>
      </pc:sldChg>
      <pc:sldChg chg="delSp modSp add mod modNotesTx">
        <pc:chgData name="Pia Mustonen" userId="4731fc4c-135c-4e59-a1c8-e25b23a76574" providerId="ADAL" clId="{CD8C6108-E151-43F2-86E3-73EC60A98BB4}" dt="2025-02-10T14:13:13.975" v="5116" actId="962"/>
        <pc:sldMkLst>
          <pc:docMk/>
          <pc:sldMk cId="326363714" sldId="995"/>
        </pc:sldMkLst>
        <pc:spChg chg="mod">
          <ac:chgData name="Pia Mustonen" userId="4731fc4c-135c-4e59-a1c8-e25b23a76574" providerId="ADAL" clId="{CD8C6108-E151-43F2-86E3-73EC60A98BB4}" dt="2025-02-10T07:46:09.550" v="1536" actId="20577"/>
          <ac:spMkLst>
            <pc:docMk/>
            <pc:sldMk cId="326363714" sldId="995"/>
            <ac:spMk id="2" creationId="{FD7CEC37-501F-17F2-A4B8-BE920F300B43}"/>
          </ac:spMkLst>
        </pc:spChg>
        <pc:spChg chg="mod">
          <ac:chgData name="Pia Mustonen" userId="4731fc4c-135c-4e59-a1c8-e25b23a76574" providerId="ADAL" clId="{CD8C6108-E151-43F2-86E3-73EC60A98BB4}" dt="2025-02-10T14:01:46.068" v="4614" actId="1076"/>
          <ac:spMkLst>
            <pc:docMk/>
            <pc:sldMk cId="326363714" sldId="995"/>
            <ac:spMk id="4" creationId="{D27A66AC-42D0-9745-B181-2DC5DD29B39E}"/>
          </ac:spMkLst>
        </pc:spChg>
        <pc:spChg chg="mod">
          <ac:chgData name="Pia Mustonen" userId="4731fc4c-135c-4e59-a1c8-e25b23a76574" providerId="ADAL" clId="{CD8C6108-E151-43F2-86E3-73EC60A98BB4}" dt="2025-02-10T10:09:03.867" v="2739" actId="1076"/>
          <ac:spMkLst>
            <pc:docMk/>
            <pc:sldMk cId="326363714" sldId="995"/>
            <ac:spMk id="9" creationId="{C3D757C9-796D-839E-CE9D-337952108CA2}"/>
          </ac:spMkLst>
        </pc:spChg>
        <pc:spChg chg="del">
          <ac:chgData name="Pia Mustonen" userId="4731fc4c-135c-4e59-a1c8-e25b23a76574" providerId="ADAL" clId="{CD8C6108-E151-43F2-86E3-73EC60A98BB4}" dt="2025-02-10T13:28:42.286" v="3663" actId="478"/>
          <ac:spMkLst>
            <pc:docMk/>
            <pc:sldMk cId="326363714" sldId="995"/>
            <ac:spMk id="10" creationId="{A63C63C7-9C87-CD9C-34B4-04D449993C59}"/>
          </ac:spMkLst>
        </pc:spChg>
        <pc:picChg chg="mod">
          <ac:chgData name="Pia Mustonen" userId="4731fc4c-135c-4e59-a1c8-e25b23a76574" providerId="ADAL" clId="{CD8C6108-E151-43F2-86E3-73EC60A98BB4}" dt="2025-02-10T14:13:13.975" v="5116" actId="962"/>
          <ac:picMkLst>
            <pc:docMk/>
            <pc:sldMk cId="326363714" sldId="995"/>
            <ac:picMk id="11" creationId="{C9B6B9FB-50E4-97BB-312B-88053A83D8AE}"/>
          </ac:picMkLst>
        </pc:picChg>
      </pc:sldChg>
      <pc:sldChg chg="addSp delSp modSp add mod modNotesTx">
        <pc:chgData name="Pia Mustonen" userId="4731fc4c-135c-4e59-a1c8-e25b23a76574" providerId="ADAL" clId="{CD8C6108-E151-43F2-86E3-73EC60A98BB4}" dt="2025-02-10T14:01:58.855" v="4615" actId="20577"/>
        <pc:sldMkLst>
          <pc:docMk/>
          <pc:sldMk cId="3279717280" sldId="996"/>
        </pc:sldMkLst>
        <pc:spChg chg="mod">
          <ac:chgData name="Pia Mustonen" userId="4731fc4c-135c-4e59-a1c8-e25b23a76574" providerId="ADAL" clId="{CD8C6108-E151-43F2-86E3-73EC60A98BB4}" dt="2025-02-10T10:22:15.326" v="2994" actId="1076"/>
          <ac:spMkLst>
            <pc:docMk/>
            <pc:sldMk cId="3279717280" sldId="996"/>
            <ac:spMk id="2" creationId="{FD7CEC37-501F-17F2-A4B8-BE920F300B43}"/>
          </ac:spMkLst>
        </pc:spChg>
        <pc:spChg chg="mod">
          <ac:chgData name="Pia Mustonen" userId="4731fc4c-135c-4e59-a1c8-e25b23a76574" providerId="ADAL" clId="{CD8C6108-E151-43F2-86E3-73EC60A98BB4}" dt="2025-02-10T10:13:53.109" v="2790" actId="1076"/>
          <ac:spMkLst>
            <pc:docMk/>
            <pc:sldMk cId="3279717280" sldId="996"/>
            <ac:spMk id="4" creationId="{D27A66AC-42D0-9745-B181-2DC5DD29B39E}"/>
          </ac:spMkLst>
        </pc:spChg>
        <pc:spChg chg="mod">
          <ac:chgData name="Pia Mustonen" userId="4731fc4c-135c-4e59-a1c8-e25b23a76574" providerId="ADAL" clId="{CD8C6108-E151-43F2-86E3-73EC60A98BB4}" dt="2025-02-10T10:13:08.283" v="2777" actId="14100"/>
          <ac:spMkLst>
            <pc:docMk/>
            <pc:sldMk cId="3279717280" sldId="996"/>
            <ac:spMk id="9" creationId="{C3D757C9-796D-839E-CE9D-337952108CA2}"/>
          </ac:spMkLst>
        </pc:spChg>
        <pc:spChg chg="del">
          <ac:chgData name="Pia Mustonen" userId="4731fc4c-135c-4e59-a1c8-e25b23a76574" providerId="ADAL" clId="{CD8C6108-E151-43F2-86E3-73EC60A98BB4}" dt="2025-02-10T13:28:45.140" v="3664" actId="478"/>
          <ac:spMkLst>
            <pc:docMk/>
            <pc:sldMk cId="3279717280" sldId="996"/>
            <ac:spMk id="10" creationId="{A63C63C7-9C87-CD9C-34B4-04D449993C59}"/>
          </ac:spMkLst>
        </pc:spChg>
        <pc:picChg chg="add mod ord">
          <ac:chgData name="Pia Mustonen" userId="4731fc4c-135c-4e59-a1c8-e25b23a76574" providerId="ADAL" clId="{CD8C6108-E151-43F2-86E3-73EC60A98BB4}" dt="2025-02-10T10:13:32.394" v="2785" actId="1076"/>
          <ac:picMkLst>
            <pc:docMk/>
            <pc:sldMk cId="3279717280" sldId="996"/>
            <ac:picMk id="5" creationId="{6CA1A3BB-80BD-0DE5-EC8E-B2F01BCE017C}"/>
          </ac:picMkLst>
        </pc:picChg>
        <pc:picChg chg="del mod">
          <ac:chgData name="Pia Mustonen" userId="4731fc4c-135c-4e59-a1c8-e25b23a76574" providerId="ADAL" clId="{CD8C6108-E151-43F2-86E3-73EC60A98BB4}" dt="2025-02-10T10:22:12.377" v="2993" actId="478"/>
          <ac:picMkLst>
            <pc:docMk/>
            <pc:sldMk cId="3279717280" sldId="996"/>
            <ac:picMk id="11" creationId="{C9B6B9FB-50E4-97BB-312B-88053A83D8AE}"/>
          </ac:picMkLst>
        </pc:picChg>
      </pc:sldChg>
      <pc:sldChg chg="delSp modSp add mod modNotesTx">
        <pc:chgData name="Pia Mustonen" userId="4731fc4c-135c-4e59-a1c8-e25b23a76574" providerId="ADAL" clId="{CD8C6108-E151-43F2-86E3-73EC60A98BB4}" dt="2025-02-10T14:12:03.982" v="5098" actId="962"/>
        <pc:sldMkLst>
          <pc:docMk/>
          <pc:sldMk cId="4278091754" sldId="997"/>
        </pc:sldMkLst>
        <pc:spChg chg="mod">
          <ac:chgData name="Pia Mustonen" userId="4731fc4c-135c-4e59-a1c8-e25b23a76574" providerId="ADAL" clId="{CD8C6108-E151-43F2-86E3-73EC60A98BB4}" dt="2025-02-10T08:36:28.100" v="2349" actId="14100"/>
          <ac:spMkLst>
            <pc:docMk/>
            <pc:sldMk cId="4278091754" sldId="997"/>
            <ac:spMk id="2" creationId="{00000000-0000-0000-0000-000000000000}"/>
          </ac:spMkLst>
        </pc:spChg>
        <pc:spChg chg="mod">
          <ac:chgData name="Pia Mustonen" userId="4731fc4c-135c-4e59-a1c8-e25b23a76574" providerId="ADAL" clId="{CD8C6108-E151-43F2-86E3-73EC60A98BB4}" dt="2025-02-10T08:33:50.570" v="2147" actId="20577"/>
          <ac:spMkLst>
            <pc:docMk/>
            <pc:sldMk cId="4278091754" sldId="997"/>
            <ac:spMk id="3" creationId="{00000000-0000-0000-0000-000000000000}"/>
          </ac:spMkLst>
        </pc:spChg>
        <pc:spChg chg="mod">
          <ac:chgData name="Pia Mustonen" userId="4731fc4c-135c-4e59-a1c8-e25b23a76574" providerId="ADAL" clId="{CD8C6108-E151-43F2-86E3-73EC60A98BB4}" dt="2025-02-10T08:36:44.075" v="2351" actId="113"/>
          <ac:spMkLst>
            <pc:docMk/>
            <pc:sldMk cId="4278091754" sldId="997"/>
            <ac:spMk id="5" creationId="{A4F8C500-1556-F85B-02D5-BF3A9E470E69}"/>
          </ac:spMkLst>
        </pc:spChg>
        <pc:spChg chg="del">
          <ac:chgData name="Pia Mustonen" userId="4731fc4c-135c-4e59-a1c8-e25b23a76574" providerId="ADAL" clId="{CD8C6108-E151-43F2-86E3-73EC60A98BB4}" dt="2025-02-10T13:28:11.692" v="3654" actId="478"/>
          <ac:spMkLst>
            <pc:docMk/>
            <pc:sldMk cId="4278091754" sldId="997"/>
            <ac:spMk id="8" creationId="{00000000-0000-0000-0000-000000000000}"/>
          </ac:spMkLst>
        </pc:spChg>
        <pc:spChg chg="mod">
          <ac:chgData name="Pia Mustonen" userId="4731fc4c-135c-4e59-a1c8-e25b23a76574" providerId="ADAL" clId="{CD8C6108-E151-43F2-86E3-73EC60A98BB4}" dt="2025-02-10T09:26:03.050" v="2443" actId="20577"/>
          <ac:spMkLst>
            <pc:docMk/>
            <pc:sldMk cId="4278091754" sldId="997"/>
            <ac:spMk id="10" creationId="{6482BDED-D0A6-36FD-A722-5909D0631AD9}"/>
          </ac:spMkLst>
        </pc:spChg>
        <pc:picChg chg="mod">
          <ac:chgData name="Pia Mustonen" userId="4731fc4c-135c-4e59-a1c8-e25b23a76574" providerId="ADAL" clId="{CD8C6108-E151-43F2-86E3-73EC60A98BB4}" dt="2025-02-10T08:36:30.590" v="2350" actId="1076"/>
          <ac:picMkLst>
            <pc:docMk/>
            <pc:sldMk cId="4278091754" sldId="997"/>
            <ac:picMk id="9" creationId="{31D92ABD-422E-EE25-6757-199CF3859015}"/>
          </ac:picMkLst>
        </pc:picChg>
        <pc:picChg chg="mod">
          <ac:chgData name="Pia Mustonen" userId="4731fc4c-135c-4e59-a1c8-e25b23a76574" providerId="ADAL" clId="{CD8C6108-E151-43F2-86E3-73EC60A98BB4}" dt="2025-02-10T14:12:03.982" v="5098" actId="962"/>
          <ac:picMkLst>
            <pc:docMk/>
            <pc:sldMk cId="4278091754" sldId="997"/>
            <ac:picMk id="11" creationId="{96B2A032-CB86-F657-5B8A-8F02384F43ED}"/>
          </ac:picMkLst>
        </pc:picChg>
      </pc:sldChg>
      <pc:sldChg chg="delSp add del mod">
        <pc:chgData name="Pia Mustonen" userId="4731fc4c-135c-4e59-a1c8-e25b23a76574" providerId="ADAL" clId="{CD8C6108-E151-43F2-86E3-73EC60A98BB4}" dt="2025-02-10T13:29:08.810" v="3667" actId="478"/>
        <pc:sldMkLst>
          <pc:docMk/>
          <pc:sldMk cId="3336741399" sldId="998"/>
        </pc:sldMkLst>
        <pc:spChg chg="del">
          <ac:chgData name="Pia Mustonen" userId="4731fc4c-135c-4e59-a1c8-e25b23a76574" providerId="ADAL" clId="{CD8C6108-E151-43F2-86E3-73EC60A98BB4}" dt="2025-02-10T13:29:08.810" v="3667" actId="478"/>
          <ac:spMkLst>
            <pc:docMk/>
            <pc:sldMk cId="3336741399" sldId="998"/>
            <ac:spMk id="9" creationId="{AF71F5C1-B5A5-4B52-B662-172140A1C5E1}"/>
          </ac:spMkLst>
        </pc:spChg>
      </pc:sldChg>
    </pc:docChg>
  </pc:docChgLst>
  <pc:docChgLst>
    <pc:chgData name="Pia Mustonen" userId="4731fc4c-135c-4e59-a1c8-e25b23a76574" providerId="ADAL" clId="{8DEBBF4A-923A-40ED-91DB-7722AE29E5FB}"/>
    <pc:docChg chg="modSld">
      <pc:chgData name="Pia Mustonen" userId="4731fc4c-135c-4e59-a1c8-e25b23a76574" providerId="ADAL" clId="{8DEBBF4A-923A-40ED-91DB-7722AE29E5FB}" dt="2025-02-11T11:11:24.195" v="110" actId="20577"/>
      <pc:docMkLst>
        <pc:docMk/>
      </pc:docMkLst>
      <pc:sldChg chg="addSp modSp mod">
        <pc:chgData name="Pia Mustonen" userId="4731fc4c-135c-4e59-a1c8-e25b23a76574" providerId="ADAL" clId="{8DEBBF4A-923A-40ED-91DB-7722AE29E5FB}" dt="2025-02-11T10:49:11.009" v="20" actId="34135"/>
        <pc:sldMkLst>
          <pc:docMk/>
          <pc:sldMk cId="0" sldId="262"/>
        </pc:sldMkLst>
        <pc:spChg chg="add mod">
          <ac:chgData name="Pia Mustonen" userId="4731fc4c-135c-4e59-a1c8-e25b23a76574" providerId="ADAL" clId="{8DEBBF4A-923A-40ED-91DB-7722AE29E5FB}" dt="2025-02-11T10:49:11.009" v="20" actId="34135"/>
          <ac:spMkLst>
            <pc:docMk/>
            <pc:sldMk cId="0" sldId="262"/>
            <ac:spMk id="2" creationId="{6796785D-A5FF-7F47-DC58-66DA163FBF55}"/>
          </ac:spMkLst>
        </pc:spChg>
        <pc:spChg chg="mod">
          <ac:chgData name="Pia Mustonen" userId="4731fc4c-135c-4e59-a1c8-e25b23a76574" providerId="ADAL" clId="{8DEBBF4A-923A-40ED-91DB-7722AE29E5FB}" dt="2025-02-11T08:41:59.538" v="5" actId="34135"/>
          <ac:spMkLst>
            <pc:docMk/>
            <pc:sldMk cId="0" sldId="262"/>
            <ac:spMk id="5" creationId="{00000000-0000-0000-0000-000000000000}"/>
          </ac:spMkLst>
        </pc:spChg>
      </pc:sldChg>
      <pc:sldChg chg="modSp mod">
        <pc:chgData name="Pia Mustonen" userId="4731fc4c-135c-4e59-a1c8-e25b23a76574" providerId="ADAL" clId="{8DEBBF4A-923A-40ED-91DB-7722AE29E5FB}" dt="2025-02-11T08:42:23.758" v="9" actId="34135"/>
        <pc:sldMkLst>
          <pc:docMk/>
          <pc:sldMk cId="1308657707" sldId="277"/>
        </pc:sldMkLst>
        <pc:spChg chg="mod">
          <ac:chgData name="Pia Mustonen" userId="4731fc4c-135c-4e59-a1c8-e25b23a76574" providerId="ADAL" clId="{8DEBBF4A-923A-40ED-91DB-7722AE29E5FB}" dt="2025-02-11T08:42:23.758" v="9" actId="34135"/>
          <ac:spMkLst>
            <pc:docMk/>
            <pc:sldMk cId="1308657707" sldId="277"/>
            <ac:spMk id="7" creationId="{00000000-0000-0000-0000-000000000000}"/>
          </ac:spMkLst>
        </pc:spChg>
      </pc:sldChg>
      <pc:sldChg chg="modSp mod">
        <pc:chgData name="Pia Mustonen" userId="4731fc4c-135c-4e59-a1c8-e25b23a76574" providerId="ADAL" clId="{8DEBBF4A-923A-40ED-91DB-7722AE29E5FB}" dt="2025-02-11T08:42:47.265" v="10" actId="34135"/>
        <pc:sldMkLst>
          <pc:docMk/>
          <pc:sldMk cId="2312978053" sldId="300"/>
        </pc:sldMkLst>
        <pc:spChg chg="mod">
          <ac:chgData name="Pia Mustonen" userId="4731fc4c-135c-4e59-a1c8-e25b23a76574" providerId="ADAL" clId="{8DEBBF4A-923A-40ED-91DB-7722AE29E5FB}" dt="2025-02-11T08:42:47.265" v="10" actId="34135"/>
          <ac:spMkLst>
            <pc:docMk/>
            <pc:sldMk cId="2312978053" sldId="300"/>
            <ac:spMk id="13" creationId="{CD08C8D3-8671-CC51-EE98-709751A13F52}"/>
          </ac:spMkLst>
        </pc:spChg>
      </pc:sldChg>
      <pc:sldChg chg="modSp mod">
        <pc:chgData name="Pia Mustonen" userId="4731fc4c-135c-4e59-a1c8-e25b23a76574" providerId="ADAL" clId="{8DEBBF4A-923A-40ED-91DB-7722AE29E5FB}" dt="2025-02-11T08:42:03.658" v="6" actId="34135"/>
        <pc:sldMkLst>
          <pc:docMk/>
          <pc:sldMk cId="1504015235" sldId="329"/>
        </pc:sldMkLst>
        <pc:spChg chg="mod">
          <ac:chgData name="Pia Mustonen" userId="4731fc4c-135c-4e59-a1c8-e25b23a76574" providerId="ADAL" clId="{8DEBBF4A-923A-40ED-91DB-7722AE29E5FB}" dt="2025-02-11T08:42:03.658" v="6" actId="34135"/>
          <ac:spMkLst>
            <pc:docMk/>
            <pc:sldMk cId="1504015235" sldId="329"/>
            <ac:spMk id="7" creationId="{3FE01D5F-9FF4-631C-05B7-9CD948125A47}"/>
          </ac:spMkLst>
        </pc:spChg>
      </pc:sldChg>
      <pc:sldChg chg="modSp mod">
        <pc:chgData name="Pia Mustonen" userId="4731fc4c-135c-4e59-a1c8-e25b23a76574" providerId="ADAL" clId="{8DEBBF4A-923A-40ED-91DB-7722AE29E5FB}" dt="2025-02-11T08:42:13.666" v="8" actId="34135"/>
        <pc:sldMkLst>
          <pc:docMk/>
          <pc:sldMk cId="462237887" sldId="972"/>
        </pc:sldMkLst>
        <pc:spChg chg="mod">
          <ac:chgData name="Pia Mustonen" userId="4731fc4c-135c-4e59-a1c8-e25b23a76574" providerId="ADAL" clId="{8DEBBF4A-923A-40ED-91DB-7722AE29E5FB}" dt="2025-02-11T08:42:13.666" v="8" actId="34135"/>
          <ac:spMkLst>
            <pc:docMk/>
            <pc:sldMk cId="462237887" sldId="972"/>
            <ac:spMk id="10" creationId="{E26F71D6-B80E-07BE-9F1D-3FFBD081A8FB}"/>
          </ac:spMkLst>
        </pc:spChg>
      </pc:sldChg>
      <pc:sldChg chg="modSp mod">
        <pc:chgData name="Pia Mustonen" userId="4731fc4c-135c-4e59-a1c8-e25b23a76574" providerId="ADAL" clId="{8DEBBF4A-923A-40ED-91DB-7722AE29E5FB}" dt="2025-02-11T08:42:54.494" v="11" actId="34135"/>
        <pc:sldMkLst>
          <pc:docMk/>
          <pc:sldMk cId="3167533133" sldId="985"/>
        </pc:sldMkLst>
        <pc:spChg chg="mod">
          <ac:chgData name="Pia Mustonen" userId="4731fc4c-135c-4e59-a1c8-e25b23a76574" providerId="ADAL" clId="{8DEBBF4A-923A-40ED-91DB-7722AE29E5FB}" dt="2025-02-11T08:42:54.494" v="11" actId="34135"/>
          <ac:spMkLst>
            <pc:docMk/>
            <pc:sldMk cId="3167533133" sldId="985"/>
            <ac:spMk id="5" creationId="{7143A9DF-09FB-0607-3DC4-CA7E1D8FB35A}"/>
          </ac:spMkLst>
        </pc:spChg>
      </pc:sldChg>
      <pc:sldChg chg="modSp mod modNotesTx">
        <pc:chgData name="Pia Mustonen" userId="4731fc4c-135c-4e59-a1c8-e25b23a76574" providerId="ADAL" clId="{8DEBBF4A-923A-40ED-91DB-7722AE29E5FB}" dt="2025-02-11T11:11:04.367" v="109" actId="20577"/>
        <pc:sldMkLst>
          <pc:docMk/>
          <pc:sldMk cId="714597083" sldId="992"/>
        </pc:sldMkLst>
        <pc:spChg chg="mod">
          <ac:chgData name="Pia Mustonen" userId="4731fc4c-135c-4e59-a1c8-e25b23a76574" providerId="ADAL" clId="{8DEBBF4A-923A-40ED-91DB-7722AE29E5FB}" dt="2025-02-11T08:41:36.730" v="2" actId="14100"/>
          <ac:spMkLst>
            <pc:docMk/>
            <pc:sldMk cId="714597083" sldId="992"/>
            <ac:spMk id="16" creationId="{BEE00C7A-53A9-FD01-F459-CD61C39DBCB1}"/>
          </ac:spMkLst>
        </pc:spChg>
        <pc:picChg chg="mod">
          <ac:chgData name="Pia Mustonen" userId="4731fc4c-135c-4e59-a1c8-e25b23a76574" providerId="ADAL" clId="{8DEBBF4A-923A-40ED-91DB-7722AE29E5FB}" dt="2025-02-11T08:41:30.350" v="0" actId="1076"/>
          <ac:picMkLst>
            <pc:docMk/>
            <pc:sldMk cId="714597083" sldId="992"/>
            <ac:picMk id="17" creationId="{3780CFB6-26B8-9290-EAB8-C366C41D605E}"/>
          </ac:picMkLst>
        </pc:picChg>
      </pc:sldChg>
      <pc:sldChg chg="modNotesTx">
        <pc:chgData name="Pia Mustonen" userId="4731fc4c-135c-4e59-a1c8-e25b23a76574" providerId="ADAL" clId="{8DEBBF4A-923A-40ED-91DB-7722AE29E5FB}" dt="2025-02-11T11:11:24.195" v="110" actId="20577"/>
        <pc:sldMkLst>
          <pc:docMk/>
          <pc:sldMk cId="2172962337" sldId="9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80C5F7F-431E-4F24-B6CB-12C5FFCC2BBF}" type="datetimeFigureOut">
              <a:rPr lang="fi-FI" smtClean="0"/>
              <a:t>11.2.2025</a:t>
            </a:fld>
            <a:endParaRPr lang="fi-FI"/>
          </a:p>
        </p:txBody>
      </p:sp>
      <p:sp>
        <p:nvSpPr>
          <p:cNvPr id="4" name="Dian kuvan paikkamerkki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F5C47B-38B1-418F-BB44-FEEE7D6F8F81}" type="slidenum">
              <a:rPr lang="fi-FI" smtClean="0"/>
              <a:t>‹#›</a:t>
            </a:fld>
            <a:endParaRPr lang="fi-FI"/>
          </a:p>
        </p:txBody>
      </p:sp>
    </p:spTree>
    <p:extLst>
      <p:ext uri="{BB962C8B-B14F-4D97-AF65-F5344CB8AC3E}">
        <p14:creationId xmlns:p14="http://schemas.microsoft.com/office/powerpoint/2010/main" val="5407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a:t>
            </a:fld>
            <a:endParaRPr lang="fi-FI"/>
          </a:p>
        </p:txBody>
      </p:sp>
    </p:spTree>
    <p:extLst>
      <p:ext uri="{BB962C8B-B14F-4D97-AF65-F5344CB8AC3E}">
        <p14:creationId xmlns:p14="http://schemas.microsoft.com/office/powerpoint/2010/main" val="1946745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Kerro kivasta toiminnastanne ja tee se näkyväksi</a:t>
            </a:r>
          </a:p>
        </p:txBody>
      </p:sp>
      <p:sp>
        <p:nvSpPr>
          <p:cNvPr id="4" name="Dian numeron paikkamerkki 3"/>
          <p:cNvSpPr>
            <a:spLocks noGrp="1"/>
          </p:cNvSpPr>
          <p:nvPr>
            <p:ph type="sldNum" sz="quarter" idx="5"/>
          </p:nvPr>
        </p:nvSpPr>
        <p:spPr/>
        <p:txBody>
          <a:bodyPr/>
          <a:lstStyle/>
          <a:p>
            <a:fld id="{DB9DA78A-BFEE-4BC3-B3C6-3596A4361C76}" type="slidenum">
              <a:rPr lang="fi-FI" smtClean="0"/>
              <a:t>14</a:t>
            </a:fld>
            <a:endParaRPr lang="fi-FI"/>
          </a:p>
        </p:txBody>
      </p:sp>
    </p:spTree>
    <p:extLst>
      <p:ext uri="{BB962C8B-B14F-4D97-AF65-F5344CB8AC3E}">
        <p14:creationId xmlns:p14="http://schemas.microsoft.com/office/powerpoint/2010/main" val="193019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Keskustelkaa mikä teidän yhteinen unelmanne on</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5C47B-38B1-418F-BB44-FEEE7D6F8F8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325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Voimavarapuun voit tulostaa MSL verkko-opistosta osallistujille. Vaihtoehtoisesti voit heijastaa tiedoston näytölle ja voitte keskustella pareittain tai pienryhmissä.</a:t>
            </a:r>
          </a:p>
        </p:txBody>
      </p:sp>
      <p:sp>
        <p:nvSpPr>
          <p:cNvPr id="4" name="Dian numeron paikkamerkki 3"/>
          <p:cNvSpPr>
            <a:spLocks noGrp="1"/>
          </p:cNvSpPr>
          <p:nvPr>
            <p:ph type="sldNum" sz="quarter" idx="5"/>
          </p:nvPr>
        </p:nvSpPr>
        <p:spPr/>
        <p:txBody>
          <a:bodyPr/>
          <a:lstStyle/>
          <a:p>
            <a:fld id="{48F5C47B-38B1-418F-BB44-FEEE7D6F8F81}" type="slidenum">
              <a:rPr lang="fi-FI" smtClean="0"/>
              <a:t>16</a:t>
            </a:fld>
            <a:endParaRPr lang="fi-FI"/>
          </a:p>
        </p:txBody>
      </p:sp>
    </p:spTree>
    <p:extLst>
      <p:ext uri="{BB962C8B-B14F-4D97-AF65-F5344CB8AC3E}">
        <p14:creationId xmlns:p14="http://schemas.microsoft.com/office/powerpoint/2010/main" val="496788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012">
              <a:defRPr/>
            </a:pPr>
            <a:endParaRPr lang="fi-FI" dirty="0"/>
          </a:p>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19</a:t>
            </a:fld>
            <a:endParaRPr lang="fi-FI"/>
          </a:p>
        </p:txBody>
      </p:sp>
    </p:spTree>
    <p:extLst>
      <p:ext uri="{BB962C8B-B14F-4D97-AF65-F5344CB8AC3E}">
        <p14:creationId xmlns:p14="http://schemas.microsoft.com/office/powerpoint/2010/main" val="2734867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20</a:t>
            </a:fld>
            <a:endParaRPr lang="fi-FI"/>
          </a:p>
        </p:txBody>
      </p:sp>
    </p:spTree>
    <p:extLst>
      <p:ext uri="{BB962C8B-B14F-4D97-AF65-F5344CB8AC3E}">
        <p14:creationId xmlns:p14="http://schemas.microsoft.com/office/powerpoint/2010/main" val="24877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012">
              <a:defRPr/>
            </a:pPr>
            <a:r>
              <a:rPr lang="fi-FI" dirty="0"/>
              <a:t>Tehtävänkuvien auki kirjoittaminen auttaa myös näkemään toimijoiden työmäärää ja antaa mahdollisuuksia kehittää hallituksen toimintaa esim. työnjaollisista näkökulmista. Tehtävänkuvat voi kirjata myös ohjesääntöön, johon voidaan myös lisätä toimintatapoja ja esim. valtuuksia. Tavoitteena on luoda yhteinen käsitys toiminnasta ja toimijoiden tehtävistä. Helpottaa myös uusien jäsenten perehdytyksessä.</a:t>
            </a:r>
          </a:p>
          <a:p>
            <a:pPr defTabSz="914012">
              <a:defRPr/>
            </a:pPr>
            <a:endParaRPr lang="fi-FI" dirty="0">
              <a:latin typeface="Calibri" panose="020F0502020204030204" pitchFamily="34" charset="0"/>
              <a:ea typeface="Calibri" panose="020F0502020204030204" pitchFamily="34" charset="0"/>
              <a:cs typeface="Times New Roman" panose="02020603050405020304" pitchFamily="18" charset="0"/>
            </a:endParaRPr>
          </a:p>
          <a:p>
            <a:pPr defTabSz="914012">
              <a:defRPr/>
            </a:pPr>
            <a:r>
              <a:rPr lang="fi-FI" dirty="0">
                <a:latin typeface="Calibri" panose="020F0502020204030204" pitchFamily="34" charset="0"/>
                <a:ea typeface="Calibri" panose="020F0502020204030204" pitchFamily="34" charset="0"/>
                <a:cs typeface="Times New Roman" panose="02020603050405020304" pitchFamily="18" charset="0"/>
              </a:rPr>
              <a:t>Sujuvuuden lisäksi tehtäväkuvaukset edistävät hyvää hallintotapaa. Sen tunnusmerkkejä ovat johdon, luottamushenkilöiden, yhteistyökumppaneiden ja vapaaehtoisten selkeät roolit, tehtäväjaot ja vastuualueet. Kaikkien yhdistystoiminnassa mukana olevien tulee tietää työn realistiset tavoitteet, työkuva ja yhteyshenkilöt. On tärkeää tietää kenen puoleen voi kääntyä ongelmatilanteissa. (Pahta 2013.) </a:t>
            </a:r>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012" rtl="0" eaLnBrk="1" fontAlgn="auto" latinLnBrk="0" hangingPunct="1">
              <a:lnSpc>
                <a:spcPct val="100000"/>
              </a:lnSpc>
              <a:spcBef>
                <a:spcPts val="0"/>
              </a:spcBef>
              <a:spcAft>
                <a:spcPts val="0"/>
              </a:spcAft>
              <a:buClrTx/>
              <a:buSzTx/>
              <a:buFontTx/>
              <a:buNone/>
              <a:tabLst/>
              <a:defRPr/>
            </a:pPr>
            <a:fld id="{DB9DA78A-BFEE-4BC3-B3C6-3596A4361C76}"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12"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958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Jos tehtävät ovat vaihtuvia tai ohjesäännön kirjoittaminen tuntuu turhan suureelliselta, tehtäväkuvaukset voi kirjata myös esim. tällaiselle pohjalle.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E77-D64B-415F-AE9C-0C06608F5A6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976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E77-D64B-415F-AE9C-0C06608F5A6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986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E77-D64B-415F-AE9C-0C06608F5A6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610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E77-D64B-415F-AE9C-0C06608F5A6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070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Käykää läpi turvallisemman tilan periaatteet koulutuksen alussa.</a:t>
            </a:r>
          </a:p>
        </p:txBody>
      </p:sp>
      <p:sp>
        <p:nvSpPr>
          <p:cNvPr id="4" name="Dian numeron paikkamerkki 3"/>
          <p:cNvSpPr>
            <a:spLocks noGrp="1"/>
          </p:cNvSpPr>
          <p:nvPr>
            <p:ph type="sldNum" sz="quarter" idx="5"/>
          </p:nvPr>
        </p:nvSpPr>
        <p:spPr/>
        <p:txBody>
          <a:bodyPr/>
          <a:lstStyle/>
          <a:p>
            <a:fld id="{48F5C47B-38B1-418F-BB44-FEEE7D6F8F81}" type="slidenum">
              <a:rPr lang="fi-FI" smtClean="0"/>
              <a:t>2</a:t>
            </a:fld>
            <a:endParaRPr lang="fi-FI"/>
          </a:p>
        </p:txBody>
      </p:sp>
    </p:spTree>
    <p:extLst>
      <p:ext uri="{BB962C8B-B14F-4D97-AF65-F5344CB8AC3E}">
        <p14:creationId xmlns:p14="http://schemas.microsoft.com/office/powerpoint/2010/main" val="2974970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Tällä dialla on koottuna mitä olemme tänään keskustelleet. Resepti yhdistyksen voimavarojen kasvattamiseen, voisi siis näyttää tältä. </a:t>
            </a:r>
          </a:p>
        </p:txBody>
      </p:sp>
      <p:sp>
        <p:nvSpPr>
          <p:cNvPr id="4" name="Dian numeron paikkamerkki 3"/>
          <p:cNvSpPr>
            <a:spLocks noGrp="1"/>
          </p:cNvSpPr>
          <p:nvPr>
            <p:ph type="sldNum" sz="quarter" idx="5"/>
          </p:nvPr>
        </p:nvSpPr>
        <p:spPr/>
        <p:txBody>
          <a:bodyPr/>
          <a:lstStyle/>
          <a:p>
            <a:fld id="{48F5C47B-38B1-418F-BB44-FEEE7D6F8F81}" type="slidenum">
              <a:rPr lang="fi-FI" smtClean="0"/>
              <a:t>26</a:t>
            </a:fld>
            <a:endParaRPr lang="fi-FI"/>
          </a:p>
        </p:txBody>
      </p:sp>
    </p:spTree>
    <p:extLst>
      <p:ext uri="{BB962C8B-B14F-4D97-AF65-F5344CB8AC3E}">
        <p14:creationId xmlns:p14="http://schemas.microsoft.com/office/powerpoint/2010/main" val="142619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Yhdistyksen voimavarat-</a:t>
            </a:r>
            <a:r>
              <a:rPr lang="fi-FI" dirty="0" err="1"/>
              <a:t>kanvaasin</a:t>
            </a:r>
            <a:r>
              <a:rPr lang="fi-FI" dirty="0"/>
              <a:t> voit tulostaa MSL verkko-opistosta osallistujille. Vaihtoehtoisesti voit heijastaa </a:t>
            </a:r>
            <a:r>
              <a:rPr lang="fi-FI" dirty="0" err="1"/>
              <a:t>kanvaasin</a:t>
            </a:r>
            <a:r>
              <a:rPr lang="fi-FI" dirty="0"/>
              <a:t> näytölle ja voitte keskustella aiheista pareittain tai pienryhmissä.</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5C47B-38B1-418F-BB44-FEEE7D6F8F8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663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E77-D64B-415F-AE9C-0C06608F5A6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8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Omavalintainen tehtävä virittäytymiseen ja tutustumiseen. Tämä voi olla yksinkertaisimmillaan esittäytymiskierros.</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5C47B-38B1-418F-BB44-FEEE7D6F8F8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91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Keskustelkaa yhdessä tai pareittain miltä teidän yhdistyksessä näyttää ja tuntuu</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DA78A-BFEE-4BC3-B3C6-3596A4361C7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04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5C47B-38B1-418F-BB44-FEEE7D6F8F8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72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5C47B-38B1-418F-BB44-FEEE7D6F8F8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03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5C47B-38B1-418F-BB44-FEEE7D6F8F8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402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12</a:t>
            </a:fld>
            <a:endParaRPr lang="fi-FI"/>
          </a:p>
        </p:txBody>
      </p:sp>
    </p:spTree>
    <p:extLst>
      <p:ext uri="{BB962C8B-B14F-4D97-AF65-F5344CB8AC3E}">
        <p14:creationId xmlns:p14="http://schemas.microsoft.com/office/powerpoint/2010/main" val="1212064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rgbClr val="000000"/>
                </a:solidFill>
                <a:latin typeface="+mj-lt"/>
              </a:rPr>
              <a:t>Monipuolisten vapaaehtoistyömahdollisuuksien tarjoaminen on hyvä keino tavoittaa erityisesti nuorempia jäseniä. On kuitenkin eri asia pyytää nuorta keittämään kahvia johonkin tilaisuuteen kuin kutsua mukaan suunnittelemaan ja toteuttamaan kukkaniittyä kuntalaisten ja pölyttäjien iloksi - tehtävän merkityksellisyys voi olla keskeistä motivaation ja mukaantulon kannalta.</a:t>
            </a:r>
          </a:p>
          <a:p>
            <a:endParaRPr lang="fi-FI" dirty="0"/>
          </a:p>
        </p:txBody>
      </p:sp>
      <p:sp>
        <p:nvSpPr>
          <p:cNvPr id="4" name="Dian numeron paikkamerkki 3"/>
          <p:cNvSpPr>
            <a:spLocks noGrp="1"/>
          </p:cNvSpPr>
          <p:nvPr>
            <p:ph type="sldNum" sz="quarter" idx="5"/>
          </p:nvPr>
        </p:nvSpPr>
        <p:spPr/>
        <p:txBody>
          <a:bodyPr/>
          <a:lstStyle/>
          <a:p>
            <a:fld id="{DB9DA78A-BFEE-4BC3-B3C6-3596A4361C76}" type="slidenum">
              <a:rPr lang="fi-FI" smtClean="0"/>
              <a:t>13</a:t>
            </a:fld>
            <a:endParaRPr lang="fi-FI"/>
          </a:p>
        </p:txBody>
      </p:sp>
    </p:spTree>
    <p:extLst>
      <p:ext uri="{BB962C8B-B14F-4D97-AF65-F5344CB8AC3E}">
        <p14:creationId xmlns:p14="http://schemas.microsoft.com/office/powerpoint/2010/main" val="1292596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32.png"/><Relationship Id="rId4" Type="http://schemas.openxmlformats.org/officeDocument/2006/relationships/image" Target="../media/image28.pn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28.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sivu 1">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8114650A-F3D6-43DD-B232-B5915D7BB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399" y="-2848003"/>
            <a:ext cx="15463892" cy="15463892"/>
          </a:xfrm>
          <a:prstGeom prst="rect">
            <a:avLst/>
          </a:prstGeom>
        </p:spPr>
      </p:pic>
      <p:sp>
        <p:nvSpPr>
          <p:cNvPr id="4" name="Päivämäärän paikkamerkki 3">
            <a:extLst>
              <a:ext uri="{FF2B5EF4-FFF2-40B4-BE49-F238E27FC236}">
                <a16:creationId xmlns:a16="http://schemas.microsoft.com/office/drawing/2014/main" id="{5C25200A-BF14-4A69-B790-91DCCD8E979A}"/>
              </a:ext>
            </a:extLst>
          </p:cNvPr>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2/11/2025</a:t>
            </a:fld>
            <a:endParaRPr lang="en-US"/>
          </a:p>
        </p:txBody>
      </p:sp>
      <p:sp>
        <p:nvSpPr>
          <p:cNvPr id="2" name="Otsikko 1">
            <a:extLst>
              <a:ext uri="{FF2B5EF4-FFF2-40B4-BE49-F238E27FC236}">
                <a16:creationId xmlns:a16="http://schemas.microsoft.com/office/drawing/2014/main" id="{41E73874-22B2-4FD6-A9E0-CEBA3040B644}"/>
              </a:ext>
            </a:extLst>
          </p:cNvPr>
          <p:cNvSpPr>
            <a:spLocks noGrp="1"/>
          </p:cNvSpPr>
          <p:nvPr>
            <p:ph type="ctrTitle" hasCustomPrompt="1"/>
          </p:nvPr>
        </p:nvSpPr>
        <p:spPr>
          <a:xfrm>
            <a:off x="1458930" y="3040683"/>
            <a:ext cx="7685070" cy="3581400"/>
          </a:xfrm>
        </p:spPr>
        <p:txBody>
          <a:bodyPr anchor="b"/>
          <a:lstStyle>
            <a:lvl1pPr algn="ctr">
              <a:defRPr sz="9000"/>
            </a:lvl1pPr>
          </a:lstStyle>
          <a:p>
            <a:r>
              <a:rPr lang="fi-FI" dirty="0"/>
              <a:t>Otsikko</a:t>
            </a:r>
          </a:p>
        </p:txBody>
      </p:sp>
      <p:sp>
        <p:nvSpPr>
          <p:cNvPr id="3" name="Alaotsikko 2">
            <a:extLst>
              <a:ext uri="{FF2B5EF4-FFF2-40B4-BE49-F238E27FC236}">
                <a16:creationId xmlns:a16="http://schemas.microsoft.com/office/drawing/2014/main" id="{80E08595-2D99-4305-B1D6-8F912A119D22}"/>
              </a:ext>
            </a:extLst>
          </p:cNvPr>
          <p:cNvSpPr>
            <a:spLocks noGrp="1"/>
          </p:cNvSpPr>
          <p:nvPr>
            <p:ph type="subTitle" idx="1" hasCustomPrompt="1"/>
          </p:nvPr>
        </p:nvSpPr>
        <p:spPr>
          <a:xfrm>
            <a:off x="10746768" y="3901679"/>
            <a:ext cx="5712432"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 tilaisuus ja päiväys</a:t>
            </a:r>
          </a:p>
        </p:txBody>
      </p:sp>
      <p:pic>
        <p:nvPicPr>
          <p:cNvPr id="9" name="Kuva 8">
            <a:extLst>
              <a:ext uri="{FF2B5EF4-FFF2-40B4-BE49-F238E27FC236}">
                <a16:creationId xmlns:a16="http://schemas.microsoft.com/office/drawing/2014/main" id="{8F28C9B8-BAE0-41AC-A988-F56AC76A6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414" y="7005291"/>
            <a:ext cx="4053155" cy="1762818"/>
          </a:xfrm>
          <a:prstGeom prst="rect">
            <a:avLst/>
          </a:prstGeom>
        </p:spPr>
      </p:pic>
      <p:pic>
        <p:nvPicPr>
          <p:cNvPr id="11" name="Kuva 10" descr="Kuva, joka sisältää kohteen sateenvarjo, varuste&#10;&#10;Kuvaus luotu automaattisesti">
            <a:extLst>
              <a:ext uri="{FF2B5EF4-FFF2-40B4-BE49-F238E27FC236}">
                <a16:creationId xmlns:a16="http://schemas.microsoft.com/office/drawing/2014/main" id="{53FB276F-FDDD-4C44-B374-1F6731F6C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4287" y="6114369"/>
            <a:ext cx="4244508" cy="4244508"/>
          </a:xfrm>
          <a:prstGeom prst="rect">
            <a:avLst/>
          </a:prstGeom>
        </p:spPr>
      </p:pic>
    </p:spTree>
    <p:extLst>
      <p:ext uri="{BB962C8B-B14F-4D97-AF65-F5344CB8AC3E}">
        <p14:creationId xmlns:p14="http://schemas.microsoft.com/office/powerpoint/2010/main" val="115509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idia kolmioelementti vasen">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8086062" y="2408275"/>
            <a:ext cx="9550695" cy="330617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Sisällön paikkamerkki 4" descr="Kuva, joka sisältää kohteen vuori&#10;&#10;Kuvaus luotu automaattisesti">
            <a:extLst>
              <a:ext uri="{FF2B5EF4-FFF2-40B4-BE49-F238E27FC236}">
                <a16:creationId xmlns:a16="http://schemas.microsoft.com/office/drawing/2014/main" id="{9F47C1DA-C474-48F0-B233-7C265E425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273" y="-2353263"/>
            <a:ext cx="14583146" cy="14583146"/>
          </a:xfrm>
          <a:prstGeom prst="rect">
            <a:avLst/>
          </a:prstGeom>
        </p:spPr>
      </p:pic>
      <p:sp>
        <p:nvSpPr>
          <p:cNvPr id="6" name="Sisällön paikkamerkki 2">
            <a:extLst>
              <a:ext uri="{FF2B5EF4-FFF2-40B4-BE49-F238E27FC236}">
                <a16:creationId xmlns:a16="http://schemas.microsoft.com/office/drawing/2014/main" id="{5DE4B07C-054F-4A70-952D-15B88F2AA49F}"/>
              </a:ext>
            </a:extLst>
          </p:cNvPr>
          <p:cNvSpPr>
            <a:spLocks noGrp="1"/>
          </p:cNvSpPr>
          <p:nvPr>
            <p:ph idx="10"/>
          </p:nvPr>
        </p:nvSpPr>
        <p:spPr>
          <a:xfrm>
            <a:off x="3551458" y="6412668"/>
            <a:ext cx="11185085" cy="313073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1113761" y="1339123"/>
            <a:ext cx="6047268" cy="1988345"/>
          </a:xfrm>
        </p:spPr>
        <p:txBody>
          <a:bodyPr/>
          <a:lstStyle>
            <a:lvl1pPr>
              <a:defRPr/>
            </a:lvl1pPr>
          </a:lstStyle>
          <a:p>
            <a:r>
              <a:rPr lang="fi-FI" dirty="0"/>
              <a:t>Otsikko</a:t>
            </a:r>
          </a:p>
        </p:txBody>
      </p:sp>
    </p:spTree>
    <p:extLst>
      <p:ext uri="{BB962C8B-B14F-4D97-AF65-F5344CB8AC3E}">
        <p14:creationId xmlns:p14="http://schemas.microsoft.com/office/powerpoint/2010/main" val="22783994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Kansisivu 1">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8114650A-F3D6-43DD-B232-B5915D7BB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399" y="-2848003"/>
            <a:ext cx="15463892" cy="15463892"/>
          </a:xfrm>
          <a:prstGeom prst="rect">
            <a:avLst/>
          </a:prstGeom>
        </p:spPr>
      </p:pic>
      <p:sp>
        <p:nvSpPr>
          <p:cNvPr id="4" name="Päivämäärän paikkamerkki 3">
            <a:extLst>
              <a:ext uri="{FF2B5EF4-FFF2-40B4-BE49-F238E27FC236}">
                <a16:creationId xmlns:a16="http://schemas.microsoft.com/office/drawing/2014/main" id="{5C25200A-BF14-4A69-B790-91DCCD8E979A}"/>
              </a:ext>
            </a:extLst>
          </p:cNvPr>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2/11/2025</a:t>
            </a:fld>
            <a:endParaRPr lang="en-US"/>
          </a:p>
        </p:txBody>
      </p:sp>
      <p:sp>
        <p:nvSpPr>
          <p:cNvPr id="2" name="Otsikko 1">
            <a:extLst>
              <a:ext uri="{FF2B5EF4-FFF2-40B4-BE49-F238E27FC236}">
                <a16:creationId xmlns:a16="http://schemas.microsoft.com/office/drawing/2014/main" id="{41E73874-22B2-4FD6-A9E0-CEBA3040B644}"/>
              </a:ext>
            </a:extLst>
          </p:cNvPr>
          <p:cNvSpPr>
            <a:spLocks noGrp="1"/>
          </p:cNvSpPr>
          <p:nvPr>
            <p:ph type="ctrTitle" hasCustomPrompt="1"/>
          </p:nvPr>
        </p:nvSpPr>
        <p:spPr>
          <a:xfrm>
            <a:off x="1458930" y="3040683"/>
            <a:ext cx="7685070" cy="3581400"/>
          </a:xfrm>
        </p:spPr>
        <p:txBody>
          <a:bodyPr anchor="b"/>
          <a:lstStyle>
            <a:lvl1pPr algn="ctr">
              <a:defRPr sz="9000"/>
            </a:lvl1pPr>
          </a:lstStyle>
          <a:p>
            <a:r>
              <a:rPr lang="fi-FI" dirty="0"/>
              <a:t>Otsikko</a:t>
            </a:r>
          </a:p>
        </p:txBody>
      </p:sp>
      <p:sp>
        <p:nvSpPr>
          <p:cNvPr id="3" name="Alaotsikko 2">
            <a:extLst>
              <a:ext uri="{FF2B5EF4-FFF2-40B4-BE49-F238E27FC236}">
                <a16:creationId xmlns:a16="http://schemas.microsoft.com/office/drawing/2014/main" id="{80E08595-2D99-4305-B1D6-8F912A119D22}"/>
              </a:ext>
            </a:extLst>
          </p:cNvPr>
          <p:cNvSpPr>
            <a:spLocks noGrp="1"/>
          </p:cNvSpPr>
          <p:nvPr>
            <p:ph type="subTitle" idx="1" hasCustomPrompt="1"/>
          </p:nvPr>
        </p:nvSpPr>
        <p:spPr>
          <a:xfrm>
            <a:off x="10746768" y="3901679"/>
            <a:ext cx="5712432"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 tilaisuus ja päiväys</a:t>
            </a:r>
          </a:p>
        </p:txBody>
      </p:sp>
      <p:pic>
        <p:nvPicPr>
          <p:cNvPr id="9" name="Kuva 8">
            <a:extLst>
              <a:ext uri="{FF2B5EF4-FFF2-40B4-BE49-F238E27FC236}">
                <a16:creationId xmlns:a16="http://schemas.microsoft.com/office/drawing/2014/main" id="{8F28C9B8-BAE0-41AC-A988-F56AC76A6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414" y="7005291"/>
            <a:ext cx="4053155" cy="1762818"/>
          </a:xfrm>
          <a:prstGeom prst="rect">
            <a:avLst/>
          </a:prstGeom>
        </p:spPr>
      </p:pic>
      <p:pic>
        <p:nvPicPr>
          <p:cNvPr id="11" name="Kuva 10" descr="Kuva, joka sisältää kohteen sateenvarjo, varuste&#10;&#10;Kuvaus luotu automaattisesti">
            <a:extLst>
              <a:ext uri="{FF2B5EF4-FFF2-40B4-BE49-F238E27FC236}">
                <a16:creationId xmlns:a16="http://schemas.microsoft.com/office/drawing/2014/main" id="{53FB276F-FDDD-4C44-B374-1F6731F6C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4287" y="6114369"/>
            <a:ext cx="4244508" cy="4244508"/>
          </a:xfrm>
          <a:prstGeom prst="rect">
            <a:avLst/>
          </a:prstGeom>
        </p:spPr>
      </p:pic>
    </p:spTree>
    <p:extLst>
      <p:ext uri="{BB962C8B-B14F-4D97-AF65-F5344CB8AC3E}">
        <p14:creationId xmlns:p14="http://schemas.microsoft.com/office/powerpoint/2010/main" val="31217142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Kansisivu 2">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9CBC3F9A-07B2-4DC0-A57F-E998A3FD3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50555">
            <a:off x="-2157612" y="-872982"/>
            <a:ext cx="12421532" cy="12421532"/>
          </a:xfrm>
          <a:prstGeom prst="rect">
            <a:avLst/>
          </a:prstGeom>
        </p:spPr>
      </p:pic>
      <p:sp>
        <p:nvSpPr>
          <p:cNvPr id="3" name="Alaotsikko 2">
            <a:extLst>
              <a:ext uri="{FF2B5EF4-FFF2-40B4-BE49-F238E27FC236}">
                <a16:creationId xmlns:a16="http://schemas.microsoft.com/office/drawing/2014/main" id="{CE524157-44EC-4EF9-BC0D-4C6DE89467D6}"/>
              </a:ext>
            </a:extLst>
          </p:cNvPr>
          <p:cNvSpPr>
            <a:spLocks noGrp="1"/>
          </p:cNvSpPr>
          <p:nvPr>
            <p:ph type="subTitle" idx="1" hasCustomPrompt="1"/>
          </p:nvPr>
        </p:nvSpPr>
        <p:spPr>
          <a:xfrm>
            <a:off x="9129233" y="7052484"/>
            <a:ext cx="5152490" cy="157780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 tilaisuus ja päiväys</a:t>
            </a:r>
          </a:p>
        </p:txBody>
      </p:sp>
      <p:pic>
        <p:nvPicPr>
          <p:cNvPr id="5" name="Kuva 4">
            <a:extLst>
              <a:ext uri="{FF2B5EF4-FFF2-40B4-BE49-F238E27FC236}">
                <a16:creationId xmlns:a16="http://schemas.microsoft.com/office/drawing/2014/main" id="{19DCB2A7-7128-4E66-A7E2-B8EE4FE6E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12" name="Otsikko 11">
            <a:extLst>
              <a:ext uri="{FF2B5EF4-FFF2-40B4-BE49-F238E27FC236}">
                <a16:creationId xmlns:a16="http://schemas.microsoft.com/office/drawing/2014/main" id="{478CD843-51D2-477D-A2BB-A630086C0D7C}"/>
              </a:ext>
            </a:extLst>
          </p:cNvPr>
          <p:cNvSpPr>
            <a:spLocks noGrp="1"/>
          </p:cNvSpPr>
          <p:nvPr>
            <p:ph type="title" hasCustomPrompt="1"/>
          </p:nvPr>
        </p:nvSpPr>
        <p:spPr>
          <a:xfrm>
            <a:off x="6326313" y="4383293"/>
            <a:ext cx="10758327" cy="1908984"/>
          </a:xfrm>
        </p:spPr>
        <p:txBody>
          <a:bodyPr/>
          <a:lstStyle>
            <a:lvl1pPr algn="ctr">
              <a:defRPr/>
            </a:lvl1pPr>
          </a:lstStyle>
          <a:p>
            <a:r>
              <a:rPr lang="fi-FI" dirty="0"/>
              <a:t>Otsikko</a:t>
            </a:r>
          </a:p>
        </p:txBody>
      </p:sp>
    </p:spTree>
    <p:extLst>
      <p:ext uri="{BB962C8B-B14F-4D97-AF65-F5344CB8AC3E}">
        <p14:creationId xmlns:p14="http://schemas.microsoft.com/office/powerpoint/2010/main" val="20548624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Kansisivu 3">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7"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9508733" y="3379841"/>
            <a:ext cx="8779268" cy="3308637"/>
          </a:xfrm>
          <a:solidFill>
            <a:schemeClr val="tx2"/>
          </a:solidFill>
        </p:spPr>
        <p:txBody>
          <a:bodyPr/>
          <a:lstStyle>
            <a:lvl1pPr algn="ctr">
              <a:defRPr>
                <a:solidFill>
                  <a:schemeClr val="bg2"/>
                </a:solidFill>
              </a:defRPr>
            </a:lvl1pPr>
          </a:lstStyle>
          <a:p>
            <a:r>
              <a:rPr lang="fi-FI" dirty="0"/>
              <a:t>Otsikko</a:t>
            </a:r>
          </a:p>
        </p:txBody>
      </p:sp>
      <p:pic>
        <p:nvPicPr>
          <p:cNvPr id="4" name="Kuva 3">
            <a:extLst>
              <a:ext uri="{FF2B5EF4-FFF2-40B4-BE49-F238E27FC236}">
                <a16:creationId xmlns:a16="http://schemas.microsoft.com/office/drawing/2014/main" id="{D523B65D-CB0C-4773-B24B-F1918082B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6" name="Alaotsikko 2">
            <a:extLst>
              <a:ext uri="{FF2B5EF4-FFF2-40B4-BE49-F238E27FC236}">
                <a16:creationId xmlns:a16="http://schemas.microsoft.com/office/drawing/2014/main" id="{28DA8A7D-8689-431E-B3F2-33E79D86C92F}"/>
              </a:ext>
            </a:extLst>
          </p:cNvPr>
          <p:cNvSpPr>
            <a:spLocks noGrp="1"/>
          </p:cNvSpPr>
          <p:nvPr>
            <p:ph type="subTitle" idx="1" hasCustomPrompt="1"/>
          </p:nvPr>
        </p:nvSpPr>
        <p:spPr>
          <a:xfrm>
            <a:off x="9508733" y="6805905"/>
            <a:ext cx="8764499" cy="1516164"/>
          </a:xfrm>
          <a:solidFill>
            <a:schemeClr val="tx2"/>
          </a:solidFill>
        </p:spPr>
        <p:txBody>
          <a:bodyPr/>
          <a:lstStyle>
            <a:lvl1pPr marL="0" indent="0" algn="l">
              <a:buNone/>
              <a:defRPr sz="360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a:t>
            </a:r>
          </a:p>
        </p:txBody>
      </p:sp>
    </p:spTree>
    <p:extLst>
      <p:ext uri="{BB962C8B-B14F-4D97-AF65-F5344CB8AC3E}">
        <p14:creationId xmlns:p14="http://schemas.microsoft.com/office/powerpoint/2010/main" val="12158317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2716618" y="755025"/>
            <a:ext cx="14402339"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2716619" y="2626796"/>
            <a:ext cx="14402339" cy="69051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descr="Kuva, joka sisältää kohteen teksti&#10;&#10;Kuvaus luotu automaattisesti">
            <a:extLst>
              <a:ext uri="{FF2B5EF4-FFF2-40B4-BE49-F238E27FC236}">
                <a16:creationId xmlns:a16="http://schemas.microsoft.com/office/drawing/2014/main" id="{4DAB3751-04E5-48D7-8401-637E6555C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28888" y="3515605"/>
            <a:ext cx="12318231" cy="2830301"/>
          </a:xfrm>
          <a:prstGeom prst="rect">
            <a:avLst/>
          </a:prstGeom>
        </p:spPr>
      </p:pic>
    </p:spTree>
    <p:extLst>
      <p:ext uri="{BB962C8B-B14F-4D97-AF65-F5344CB8AC3E}">
        <p14:creationId xmlns:p14="http://schemas.microsoft.com/office/powerpoint/2010/main" val="31716949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927070"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a:extLst>
              <a:ext uri="{FF2B5EF4-FFF2-40B4-BE49-F238E27FC236}">
                <a16:creationId xmlns:a16="http://schemas.microsoft.com/office/drawing/2014/main" id="{569DFBCD-D5D7-4CBA-B3E2-0DD5930BD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70" y="2738438"/>
            <a:ext cx="4676529" cy="4676529"/>
          </a:xfrm>
          <a:prstGeom prst="rect">
            <a:avLst/>
          </a:prstGeom>
        </p:spPr>
      </p:pic>
      <p:pic>
        <p:nvPicPr>
          <p:cNvPr id="9" name="Kuva 8">
            <a:extLst>
              <a:ext uri="{FF2B5EF4-FFF2-40B4-BE49-F238E27FC236}">
                <a16:creationId xmlns:a16="http://schemas.microsoft.com/office/drawing/2014/main" id="{4362AA5C-7AA8-4C53-8CA8-3AD68488C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06895" y="5864142"/>
            <a:ext cx="1877040" cy="2346300"/>
          </a:xfrm>
          <a:prstGeom prst="rect">
            <a:avLst/>
          </a:prstGeom>
        </p:spPr>
      </p:pic>
    </p:spTree>
    <p:extLst>
      <p:ext uri="{BB962C8B-B14F-4D97-AF65-F5344CB8AC3E}">
        <p14:creationId xmlns:p14="http://schemas.microsoft.com/office/powerpoint/2010/main" val="27439628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2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033937"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6" name="Kuva 5">
            <a:extLst>
              <a:ext uri="{FF2B5EF4-FFF2-40B4-BE49-F238E27FC236}">
                <a16:creationId xmlns:a16="http://schemas.microsoft.com/office/drawing/2014/main" id="{71B513D4-372A-443F-B74D-7EFD7FC377CB}"/>
              </a:ext>
            </a:extLst>
          </p:cNvPr>
          <p:cNvPicPr>
            <a:picLocks noChangeAspect="1"/>
          </p:cNvPicPr>
          <p:nvPr/>
        </p:nvPicPr>
        <p:blipFill rotWithShape="1">
          <a:blip r:embed="rId3">
            <a:extLst>
              <a:ext uri="{28A0092B-C50C-407E-A947-70E740481C1C}">
                <a14:useLocalDpi xmlns:a14="http://schemas.microsoft.com/office/drawing/2010/main" val="0"/>
              </a:ext>
            </a:extLst>
          </a:blip>
          <a:srcRect l="30641" t="449" r="34603" b="-449"/>
          <a:stretch/>
        </p:blipFill>
        <p:spPr>
          <a:xfrm>
            <a:off x="-123287" y="-231170"/>
            <a:ext cx="3575403" cy="10287000"/>
          </a:xfrm>
          <a:prstGeom prst="rect">
            <a:avLst/>
          </a:prstGeom>
        </p:spPr>
      </p:pic>
    </p:spTree>
    <p:extLst>
      <p:ext uri="{BB962C8B-B14F-4D97-AF65-F5344CB8AC3E}">
        <p14:creationId xmlns:p14="http://schemas.microsoft.com/office/powerpoint/2010/main" val="1518552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8521133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2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FEF25AA-17A5-45B5-A722-BB862FBD7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16193">
            <a:off x="-1609700" y="3981543"/>
            <a:ext cx="6156084" cy="6156084"/>
          </a:xfrm>
          <a:prstGeom prst="rect">
            <a:avLst/>
          </a:prstGeom>
        </p:spPr>
      </p:pic>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3231661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ekstidia kolmioelementti oike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3C2B5F85-535E-4994-8185-912ED1B02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306" y="-2605902"/>
            <a:ext cx="13614543" cy="13614543"/>
          </a:xfrm>
          <a:prstGeom prst="rect">
            <a:avLst/>
          </a:prstGeom>
        </p:spPr>
      </p:pic>
      <p:pic>
        <p:nvPicPr>
          <p:cNvPr id="5" name="Kuva 4">
            <a:extLst>
              <a:ext uri="{FF2B5EF4-FFF2-40B4-BE49-F238E27FC236}">
                <a16:creationId xmlns:a16="http://schemas.microsoft.com/office/drawing/2014/main" id="{339D1B23-89DC-4CF3-9A35-6A3CAB4C6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4384" y="8494815"/>
            <a:ext cx="3179153" cy="1787400"/>
          </a:xfrm>
          <a:prstGeom prst="rect">
            <a:avLst/>
          </a:prstGeom>
        </p:spPr>
      </p:pic>
      <p:sp>
        <p:nvSpPr>
          <p:cNvPr id="3" name="Tekstin paikkamerkki 2">
            <a:extLst>
              <a:ext uri="{FF2B5EF4-FFF2-40B4-BE49-F238E27FC236}">
                <a16:creationId xmlns:a16="http://schemas.microsoft.com/office/drawing/2014/main" id="{8338E6A3-F9DF-433A-9334-49DB38AE5C81}"/>
              </a:ext>
            </a:extLst>
          </p:cNvPr>
          <p:cNvSpPr>
            <a:spLocks noGrp="1"/>
          </p:cNvSpPr>
          <p:nvPr>
            <p:ph type="body" sz="quarter" idx="10"/>
          </p:nvPr>
        </p:nvSpPr>
        <p:spPr>
          <a:xfrm>
            <a:off x="956527" y="2710403"/>
            <a:ext cx="10208585" cy="6678113"/>
          </a:xfrm>
        </p:spPr>
        <p:txBody>
          <a:bodyPr/>
          <a:lstStyle>
            <a:lvl1pPr>
              <a:buClr>
                <a:schemeClr val="tx2"/>
              </a:buClr>
              <a:defRPr/>
            </a:lvl1pPr>
            <a:lvl2pPr marL="1028700" indent="-342900">
              <a:buClr>
                <a:schemeClr val="tx2"/>
              </a:buClr>
              <a:buFont typeface="Century Gothic" panose="020B0502020202020204" pitchFamily="34" charset="0"/>
              <a:buChar cha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93F6B1C1-10C0-41F8-8AD1-72CE05F3A658}"/>
              </a:ext>
            </a:extLst>
          </p:cNvPr>
          <p:cNvSpPr>
            <a:spLocks noGrp="1"/>
          </p:cNvSpPr>
          <p:nvPr>
            <p:ph type="title" hasCustomPrompt="1"/>
          </p:nvPr>
        </p:nvSpPr>
        <p:spPr>
          <a:xfrm>
            <a:off x="956526" y="593921"/>
            <a:ext cx="15773400" cy="1988345"/>
          </a:xfrm>
        </p:spPr>
        <p:txBody>
          <a:bodyPr/>
          <a:lstStyle>
            <a:lvl1pPr>
              <a:defRPr/>
            </a:lvl1pPr>
          </a:lstStyle>
          <a:p>
            <a:r>
              <a:rPr lang="fi-FI" dirty="0"/>
              <a:t>Otsikko</a:t>
            </a:r>
          </a:p>
        </p:txBody>
      </p:sp>
    </p:spTree>
    <p:extLst>
      <p:ext uri="{BB962C8B-B14F-4D97-AF65-F5344CB8AC3E}">
        <p14:creationId xmlns:p14="http://schemas.microsoft.com/office/powerpoint/2010/main" val="28561609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ekstidia kolmioelementti vasen">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8086062" y="2408275"/>
            <a:ext cx="9550695" cy="330617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Sisällön paikkamerkki 4" descr="Kuva, joka sisältää kohteen vuori&#10;&#10;Kuvaus luotu automaattisesti">
            <a:extLst>
              <a:ext uri="{FF2B5EF4-FFF2-40B4-BE49-F238E27FC236}">
                <a16:creationId xmlns:a16="http://schemas.microsoft.com/office/drawing/2014/main" id="{9F47C1DA-C474-48F0-B233-7C265E425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273" y="-2353263"/>
            <a:ext cx="14583146" cy="14583146"/>
          </a:xfrm>
          <a:prstGeom prst="rect">
            <a:avLst/>
          </a:prstGeom>
        </p:spPr>
      </p:pic>
      <p:sp>
        <p:nvSpPr>
          <p:cNvPr id="6" name="Sisällön paikkamerkki 2">
            <a:extLst>
              <a:ext uri="{FF2B5EF4-FFF2-40B4-BE49-F238E27FC236}">
                <a16:creationId xmlns:a16="http://schemas.microsoft.com/office/drawing/2014/main" id="{5DE4B07C-054F-4A70-952D-15B88F2AA49F}"/>
              </a:ext>
            </a:extLst>
          </p:cNvPr>
          <p:cNvSpPr>
            <a:spLocks noGrp="1"/>
          </p:cNvSpPr>
          <p:nvPr>
            <p:ph idx="10"/>
          </p:nvPr>
        </p:nvSpPr>
        <p:spPr>
          <a:xfrm>
            <a:off x="3551458" y="6412668"/>
            <a:ext cx="11185085" cy="313073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1113761" y="1339123"/>
            <a:ext cx="6047268" cy="1988345"/>
          </a:xfrm>
        </p:spPr>
        <p:txBody>
          <a:bodyPr/>
          <a:lstStyle>
            <a:lvl1pPr>
              <a:defRPr/>
            </a:lvl1pPr>
          </a:lstStyle>
          <a:p>
            <a:r>
              <a:rPr lang="fi-FI" dirty="0"/>
              <a:t>Otsikko</a:t>
            </a:r>
          </a:p>
        </p:txBody>
      </p:sp>
    </p:spTree>
    <p:extLst>
      <p:ext uri="{BB962C8B-B14F-4D97-AF65-F5344CB8AC3E}">
        <p14:creationId xmlns:p14="http://schemas.microsoft.com/office/powerpoint/2010/main" val="2669955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8287999" cy="10287000"/>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232706" y="718689"/>
            <a:ext cx="13351395" cy="8934597"/>
          </a:xfrm>
          <a:solidFill>
            <a:schemeClr val="accent3"/>
          </a:solidFill>
        </p:spPr>
        <p:txBody>
          <a:bodyPr/>
          <a:lstStyle>
            <a:lvl1pPr>
              <a:defRPr b="1"/>
            </a:lvl1pPr>
            <a:lvl2pPr>
              <a:defRPr/>
            </a:lvl2pPr>
            <a:lvl3pPr>
              <a:defRPr/>
            </a:lvl3pPr>
          </a:lstStyle>
          <a:p>
            <a:pPr lvl="0"/>
            <a:r>
              <a:rPr lang="fi-FI" dirty="0"/>
              <a:t>Kirjoita tähän täyttä asiaa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19814595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8287999" cy="10287000"/>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232706" y="718689"/>
            <a:ext cx="13351395" cy="8934597"/>
          </a:xfrm>
          <a:solidFill>
            <a:schemeClr val="accent3"/>
          </a:solidFill>
        </p:spPr>
        <p:txBody>
          <a:bodyPr/>
          <a:lstStyle>
            <a:lvl1pPr>
              <a:defRPr b="1"/>
            </a:lvl1pPr>
            <a:lvl2pPr>
              <a:defRPr/>
            </a:lvl2pPr>
            <a:lvl3pPr>
              <a:defRPr/>
            </a:lvl3pPr>
          </a:lstStyle>
          <a:p>
            <a:pPr lvl="0"/>
            <a:r>
              <a:rPr lang="fi-FI" dirty="0"/>
              <a:t>Kirjoita tähän täyttä asiaa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9087541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2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57543" y="-215757"/>
            <a:ext cx="18945543" cy="10656869"/>
          </a:xfrm>
          <a:prstGeom prst="rect">
            <a:avLst/>
          </a:prstGeom>
        </p:spPr>
      </p:pic>
      <p:pic>
        <p:nvPicPr>
          <p:cNvPr id="3" name="Kuva 2" descr="Kuva, joka sisältää kohteen vuori&#10;&#10;Kuvaus luotu automaattisesti">
            <a:extLst>
              <a:ext uri="{FF2B5EF4-FFF2-40B4-BE49-F238E27FC236}">
                <a16:creationId xmlns:a16="http://schemas.microsoft.com/office/drawing/2014/main" id="{F0EE9B13-0B76-4B5B-A14B-D7D919473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26160">
            <a:off x="-2660717" y="-2204401"/>
            <a:ext cx="13780467" cy="15239324"/>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186473" y="903625"/>
            <a:ext cx="7957527" cy="8790044"/>
          </a:xfrm>
          <a:solidFill>
            <a:schemeClr val="accent3"/>
          </a:solidFill>
        </p:spPr>
        <p:txBody>
          <a:bodyPr/>
          <a:lstStyle>
            <a:lvl1pPr>
              <a:defRPr b="1"/>
            </a:lvl1pPr>
            <a:lvl2pPr>
              <a:defRPr/>
            </a:lvl2pPr>
            <a:lvl3pPr>
              <a:defRPr/>
            </a:lvl3pPr>
          </a:lstStyle>
          <a:p>
            <a:pPr lvl="0"/>
            <a:r>
              <a:rPr lang="fi-FI" dirty="0"/>
              <a:t>Kirjoita tähän täyttä asiaa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4985085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Korkea 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hasCustomPrompt="1"/>
          </p:nvPr>
        </p:nvSpPr>
        <p:spPr>
          <a:xfrm>
            <a:off x="4015911" y="424399"/>
            <a:ext cx="15773400" cy="1988345"/>
          </a:xfrm>
        </p:spPr>
        <p:txBody>
          <a:bodyPr/>
          <a:lstStyle>
            <a:lvl1pPr>
              <a:defRPr/>
            </a:lvl1pPr>
          </a:lstStyle>
          <a:p>
            <a:r>
              <a:rPr lang="fi-FI" dirty="0"/>
              <a:t>Otsikko</a:t>
            </a:r>
          </a:p>
        </p:txBody>
      </p:sp>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3821907"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4015912" y="2697956"/>
            <a:ext cx="10920413" cy="73961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1182556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Puolen sivun kuva ja teks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8646288"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9144001" y="225707"/>
            <a:ext cx="9004298" cy="1006129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21760983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Kaksi sisältökohdetta, vain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410862-2F19-422A-A530-73928B24BCF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052438-08FF-4860-920A-2BDD3140C6BD}"/>
              </a:ext>
            </a:extLst>
          </p:cNvPr>
          <p:cNvSpPr>
            <a:spLocks noGrp="1"/>
          </p:cNvSpPr>
          <p:nvPr>
            <p:ph sz="half" idx="1"/>
          </p:nvPr>
        </p:nvSpPr>
        <p:spPr>
          <a:xfrm>
            <a:off x="1257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9BC5DC41-451B-4484-B68C-6FCC26CCFB01}"/>
              </a:ext>
            </a:extLst>
          </p:cNvPr>
          <p:cNvSpPr>
            <a:spLocks noGrp="1"/>
          </p:cNvSpPr>
          <p:nvPr>
            <p:ph sz="half" idx="2"/>
          </p:nvPr>
        </p:nvSpPr>
        <p:spPr>
          <a:xfrm>
            <a:off x="9258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A8DB98C6-B612-4710-A0F6-9979A12AC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0579944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endParaRPr lang="fi-FI" dirty="0"/>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9545191" y="2604566"/>
            <a:ext cx="6998066" cy="725909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5" name="Kuva 4">
            <a:extLst>
              <a:ext uri="{FF2B5EF4-FFF2-40B4-BE49-F238E27FC236}">
                <a16:creationId xmlns:a16="http://schemas.microsoft.com/office/drawing/2014/main" id="{DC5F305F-662E-4C19-B4A7-1A9C846EB5B8}"/>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26268"/>
          <a:stretch/>
        </p:blipFill>
        <p:spPr>
          <a:xfrm>
            <a:off x="8120284" y="2450437"/>
            <a:ext cx="1295696" cy="7413221"/>
          </a:xfrm>
          <a:prstGeom prst="rect">
            <a:avLst/>
          </a:prstGeom>
        </p:spPr>
      </p:pic>
    </p:spTree>
    <p:extLst>
      <p:ext uri="{BB962C8B-B14F-4D97-AF65-F5344CB8AC3E}">
        <p14:creationId xmlns:p14="http://schemas.microsoft.com/office/powerpoint/2010/main" val="2695915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endParaRPr lang="fi-FI" dirty="0"/>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8630292" y="2604566"/>
            <a:ext cx="8400408" cy="725909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descr="Kuva, joka sisältää kohteen ulkokäyttöön tarkoitettu esine, kasvi&#10;&#10;Kuvaus luotu automaattisesti">
            <a:extLst>
              <a:ext uri="{FF2B5EF4-FFF2-40B4-BE49-F238E27FC236}">
                <a16:creationId xmlns:a16="http://schemas.microsoft.com/office/drawing/2014/main" id="{BB93D066-EBF8-47D6-A644-E7D040FF8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4023" y="1"/>
            <a:ext cx="3251771" cy="3251771"/>
          </a:xfrm>
          <a:prstGeom prst="rect">
            <a:avLst/>
          </a:prstGeom>
        </p:spPr>
      </p:pic>
    </p:spTree>
    <p:extLst>
      <p:ext uri="{BB962C8B-B14F-4D97-AF65-F5344CB8AC3E}">
        <p14:creationId xmlns:p14="http://schemas.microsoft.com/office/powerpoint/2010/main" val="22558800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Kaksi sisältökehystä">
    <p:spTree>
      <p:nvGrpSpPr>
        <p:cNvPr id="1" name=""/>
        <p:cNvGrpSpPr/>
        <p:nvPr/>
      </p:nvGrpSpPr>
      <p:grpSpPr>
        <a:xfrm>
          <a:off x="0" y="0"/>
          <a:ext cx="0" cy="0"/>
          <a:chOff x="0" y="0"/>
          <a:chExt cx="0" cy="0"/>
        </a:xfrm>
      </p:grpSpPr>
      <p:pic>
        <p:nvPicPr>
          <p:cNvPr id="5" name="Kuva 4" descr="Kuva, joka sisältää kohteen siluetti&#10;&#10;Kuvaus luotu automaattisesti">
            <a:extLst>
              <a:ext uri="{FF2B5EF4-FFF2-40B4-BE49-F238E27FC236}">
                <a16:creationId xmlns:a16="http://schemas.microsoft.com/office/drawing/2014/main" id="{04A983D3-645D-4CE5-B0A4-52D013F04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44" y="122660"/>
            <a:ext cx="2254409" cy="2793341"/>
          </a:xfrm>
          <a:prstGeom prst="rect">
            <a:avLst/>
          </a:prstGeom>
        </p:spPr>
      </p:pic>
      <p:pic>
        <p:nvPicPr>
          <p:cNvPr id="12" name="Kuva 11" descr="Kuva, joka sisältää kohteen ulkokäyttöön tarkoitettu esine, kasvi&#10;&#10;Kuvaus luotu automaattisesti">
            <a:extLst>
              <a:ext uri="{FF2B5EF4-FFF2-40B4-BE49-F238E27FC236}">
                <a16:creationId xmlns:a16="http://schemas.microsoft.com/office/drawing/2014/main" id="{D89E5E0E-1D7C-4FF1-A9AA-452703B72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30" y="145331"/>
            <a:ext cx="4781403" cy="4781403"/>
          </a:xfrm>
          <a:prstGeom prst="rect">
            <a:avLst/>
          </a:prstGeom>
        </p:spPr>
      </p:pic>
      <p:sp>
        <p:nvSpPr>
          <p:cNvPr id="6" name="Sisällön paikkamerkki 5">
            <a:extLst>
              <a:ext uri="{FF2B5EF4-FFF2-40B4-BE49-F238E27FC236}">
                <a16:creationId xmlns:a16="http://schemas.microsoft.com/office/drawing/2014/main" id="{A5D7B1FD-0F7A-445B-934E-0FD4CEF6CB84}"/>
              </a:ext>
            </a:extLst>
          </p:cNvPr>
          <p:cNvSpPr>
            <a:spLocks noGrp="1"/>
          </p:cNvSpPr>
          <p:nvPr>
            <p:ph sz="quarter" idx="4" hasCustomPrompt="1"/>
          </p:nvPr>
        </p:nvSpPr>
        <p:spPr>
          <a:xfrm>
            <a:off x="9258300" y="2536033"/>
            <a:ext cx="7774782" cy="6748463"/>
          </a:xfrm>
        </p:spPr>
        <p:txBody>
          <a:bodyPr/>
          <a:lstStyle>
            <a:lvl1pPr>
              <a:defRPr/>
            </a:lvl1pPr>
          </a:lstStyle>
          <a:p>
            <a:pPr lvl="0"/>
            <a:r>
              <a:rPr lang="fi-FI" dirty="0"/>
              <a:t>Kuva tai jotain muuta</a:t>
            </a:r>
          </a:p>
        </p:txBody>
      </p:sp>
      <p:pic>
        <p:nvPicPr>
          <p:cNvPr id="10" name="Kuva 9">
            <a:extLst>
              <a:ext uri="{FF2B5EF4-FFF2-40B4-BE49-F238E27FC236}">
                <a16:creationId xmlns:a16="http://schemas.microsoft.com/office/drawing/2014/main" id="{E2B63C0B-AF56-4526-BDBB-41D07B8EF9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4" name="Sisällön paikkamerkki 3">
            <a:extLst>
              <a:ext uri="{FF2B5EF4-FFF2-40B4-BE49-F238E27FC236}">
                <a16:creationId xmlns:a16="http://schemas.microsoft.com/office/drawing/2014/main" id="{2BC203C0-1D20-4621-A597-F36BB0412DA9}"/>
              </a:ext>
            </a:extLst>
          </p:cNvPr>
          <p:cNvSpPr>
            <a:spLocks noGrp="1"/>
          </p:cNvSpPr>
          <p:nvPr>
            <p:ph sz="half" idx="2" hasCustomPrompt="1"/>
          </p:nvPr>
        </p:nvSpPr>
        <p:spPr>
          <a:xfrm>
            <a:off x="1259683" y="2536033"/>
            <a:ext cx="7736681" cy="6748463"/>
          </a:xfrm>
        </p:spPr>
        <p:txBody>
          <a:bodyPr/>
          <a:lstStyle>
            <a:lvl1pPr>
              <a:defRPr/>
            </a:lvl1pPr>
            <a:lvl2pPr>
              <a:defRPr/>
            </a:lvl2pPr>
          </a:lstStyle>
          <a:p>
            <a:pPr lvl="0"/>
            <a:r>
              <a:rPr lang="fi-FI" dirty="0"/>
              <a:t>Teksti</a:t>
            </a:r>
          </a:p>
          <a:p>
            <a:pPr lvl="1"/>
            <a:r>
              <a:rPr lang="fi-FI" dirty="0"/>
              <a:t>Lisää tekstiä</a:t>
            </a:r>
          </a:p>
          <a:p>
            <a:pPr lvl="2"/>
            <a:r>
              <a:rPr lang="fi-FI" dirty="0"/>
              <a:t>kolmas taso</a:t>
            </a:r>
          </a:p>
          <a:p>
            <a:pPr lvl="3"/>
            <a:r>
              <a:rPr lang="fi-FI" dirty="0"/>
              <a:t>neljäs taso</a:t>
            </a:r>
          </a:p>
          <a:p>
            <a:pPr lvl="4"/>
            <a:r>
              <a:rPr lang="fi-FI" dirty="0"/>
              <a:t>viides taso</a:t>
            </a:r>
          </a:p>
        </p:txBody>
      </p:sp>
      <p:sp>
        <p:nvSpPr>
          <p:cNvPr id="2" name="Otsikko 1">
            <a:extLst>
              <a:ext uri="{FF2B5EF4-FFF2-40B4-BE49-F238E27FC236}">
                <a16:creationId xmlns:a16="http://schemas.microsoft.com/office/drawing/2014/main" id="{4C5561AA-C2D4-47F5-969C-CE49F51E8BB1}"/>
              </a:ext>
            </a:extLst>
          </p:cNvPr>
          <p:cNvSpPr>
            <a:spLocks noGrp="1"/>
          </p:cNvSpPr>
          <p:nvPr>
            <p:ph type="title" hasCustomPrompt="1"/>
          </p:nvPr>
        </p:nvSpPr>
        <p:spPr>
          <a:xfrm>
            <a:off x="2866818" y="525157"/>
            <a:ext cx="15773400" cy="1988345"/>
          </a:xfrm>
        </p:spPr>
        <p:txBody>
          <a:bodyPr/>
          <a:lstStyle>
            <a:lvl1pPr>
              <a:defRPr/>
            </a:lvl1pPr>
          </a:lstStyle>
          <a:p>
            <a:r>
              <a:rPr lang="fi-FI" dirty="0"/>
              <a:t>Otsikko</a:t>
            </a:r>
          </a:p>
        </p:txBody>
      </p:sp>
    </p:spTree>
    <p:extLst>
      <p:ext uri="{BB962C8B-B14F-4D97-AF65-F5344CB8AC3E}">
        <p14:creationId xmlns:p14="http://schemas.microsoft.com/office/powerpoint/2010/main" val="14904005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Lyhyt teksti ja valmis kuvitus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EF0573-5349-4C64-8E70-09894BD812C0}"/>
              </a:ext>
            </a:extLst>
          </p:cNvPr>
          <p:cNvSpPr>
            <a:spLocks noGrp="1"/>
          </p:cNvSpPr>
          <p:nvPr>
            <p:ph type="title" hasCustomPrompt="1"/>
          </p:nvPr>
        </p:nvSpPr>
        <p:spPr>
          <a:xfrm>
            <a:off x="1259683" y="685801"/>
            <a:ext cx="7171547" cy="1949522"/>
          </a:xfrm>
        </p:spPr>
        <p:txBody>
          <a:bodyPr anchor="b"/>
          <a:lstStyle>
            <a:lvl1pPr>
              <a:defRPr sz="4800"/>
            </a:lvl1pPr>
          </a:lstStyle>
          <a:p>
            <a:r>
              <a:rPr lang="fi-FI" dirty="0"/>
              <a:t>Otsikko</a:t>
            </a:r>
          </a:p>
        </p:txBody>
      </p:sp>
      <p:sp>
        <p:nvSpPr>
          <p:cNvPr id="4" name="Tekstin paikkamerkki 3">
            <a:extLst>
              <a:ext uri="{FF2B5EF4-FFF2-40B4-BE49-F238E27FC236}">
                <a16:creationId xmlns:a16="http://schemas.microsoft.com/office/drawing/2014/main" id="{67DBD329-8EAC-4B6F-AF1D-B49018E34465}"/>
              </a:ext>
            </a:extLst>
          </p:cNvPr>
          <p:cNvSpPr>
            <a:spLocks noGrp="1"/>
          </p:cNvSpPr>
          <p:nvPr>
            <p:ph type="body" sz="half" idx="2"/>
          </p:nvPr>
        </p:nvSpPr>
        <p:spPr>
          <a:xfrm>
            <a:off x="1259683" y="2851079"/>
            <a:ext cx="7171547" cy="675012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i-FI"/>
              <a:t>Muokkaa tekstin perustyylejä napsauttamalla</a:t>
            </a:r>
          </a:p>
        </p:txBody>
      </p:sp>
      <p:pic>
        <p:nvPicPr>
          <p:cNvPr id="5" name="Kuva 4">
            <a:extLst>
              <a:ext uri="{FF2B5EF4-FFF2-40B4-BE49-F238E27FC236}">
                <a16:creationId xmlns:a16="http://schemas.microsoft.com/office/drawing/2014/main" id="{029E6CE3-8286-4B03-8EEB-69CA2DF8F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1229" y="681761"/>
            <a:ext cx="8151261" cy="8151261"/>
          </a:xfrm>
          <a:prstGeom prst="rect">
            <a:avLst/>
          </a:prstGeom>
        </p:spPr>
      </p:pic>
      <p:pic>
        <p:nvPicPr>
          <p:cNvPr id="6" name="Kuva 5">
            <a:extLst>
              <a:ext uri="{FF2B5EF4-FFF2-40B4-BE49-F238E27FC236}">
                <a16:creationId xmlns:a16="http://schemas.microsoft.com/office/drawing/2014/main" id="{B23B39C3-21DB-41B1-B11B-3C50E6903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5659169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isältödia, pilkut taustalla">
    <p:spTree>
      <p:nvGrpSpPr>
        <p:cNvPr id="1" name=""/>
        <p:cNvGrpSpPr/>
        <p:nvPr/>
      </p:nvGrpSpPr>
      <p:grpSpPr>
        <a:xfrm>
          <a:off x="0" y="0"/>
          <a:ext cx="0" cy="0"/>
          <a:chOff x="0" y="0"/>
          <a:chExt cx="0" cy="0"/>
        </a:xfrm>
      </p:grpSpPr>
      <p:pic>
        <p:nvPicPr>
          <p:cNvPr id="13" name="Kuva 12" descr="Kuva, joka sisältää kohteen pyörä, kuljetus, maski&#10;&#10;Kuvaus luotu automaattisesti">
            <a:extLst>
              <a:ext uri="{FF2B5EF4-FFF2-40B4-BE49-F238E27FC236}">
                <a16:creationId xmlns:a16="http://schemas.microsoft.com/office/drawing/2014/main" id="{7302C147-B167-4C64-BE33-2BCDAB4D34FC}"/>
              </a:ext>
            </a:extLst>
          </p:cNvPr>
          <p:cNvPicPr>
            <a:picLocks noChangeAspect="1"/>
          </p:cNvPicPr>
          <p:nvPr/>
        </p:nvPicPr>
        <p:blipFill rotWithShape="1">
          <a:blip r:embed="rId2">
            <a:extLst>
              <a:ext uri="{28A0092B-C50C-407E-A947-70E740481C1C}">
                <a14:useLocalDpi xmlns:a14="http://schemas.microsoft.com/office/drawing/2010/main" val="0"/>
              </a:ext>
            </a:extLst>
          </a:blip>
          <a:srcRect l="23901" b="18455"/>
          <a:stretch/>
        </p:blipFill>
        <p:spPr>
          <a:xfrm>
            <a:off x="-30826" y="-395437"/>
            <a:ext cx="8424059" cy="10682438"/>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11" name="Kuva 10" descr="Kuva, joka sisältää kohteen kevyt&#10;&#10;Kuvaus luotu automaattisesti">
            <a:extLst>
              <a:ext uri="{FF2B5EF4-FFF2-40B4-BE49-F238E27FC236}">
                <a16:creationId xmlns:a16="http://schemas.microsoft.com/office/drawing/2014/main" id="{E5C0A273-562B-4D12-8A0C-E16F00008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6594" y="-395437"/>
            <a:ext cx="5327033" cy="5327033"/>
          </a:xfrm>
          <a:prstGeom prst="rect">
            <a:avLst/>
          </a:prstGeom>
        </p:spPr>
      </p:pic>
      <p:sp>
        <p:nvSpPr>
          <p:cNvPr id="4" name="Sisällön paikkamerkki 3">
            <a:extLst>
              <a:ext uri="{FF2B5EF4-FFF2-40B4-BE49-F238E27FC236}">
                <a16:creationId xmlns:a16="http://schemas.microsoft.com/office/drawing/2014/main" id="{4B1D4DF2-3AC5-4A4A-BB3F-091AAC19D603}"/>
              </a:ext>
            </a:extLst>
          </p:cNvPr>
          <p:cNvSpPr>
            <a:spLocks noGrp="1"/>
          </p:cNvSpPr>
          <p:nvPr>
            <p:ph sz="quarter" idx="10"/>
          </p:nvPr>
        </p:nvSpPr>
        <p:spPr>
          <a:xfrm>
            <a:off x="3025738" y="2536546"/>
            <a:ext cx="12791327"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lvl1pPr algn="ctr">
              <a:defRPr/>
            </a:lvl1pPr>
          </a:lstStyle>
          <a:p>
            <a:r>
              <a:rPr lang="fi-FI" dirty="0"/>
              <a:t>Otsikko</a:t>
            </a:r>
          </a:p>
        </p:txBody>
      </p:sp>
    </p:spTree>
    <p:extLst>
      <p:ext uri="{BB962C8B-B14F-4D97-AF65-F5344CB8AC3E}">
        <p14:creationId xmlns:p14="http://schemas.microsoft.com/office/powerpoint/2010/main" val="1377831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57543" y="-215757"/>
            <a:ext cx="18945543" cy="10656869"/>
          </a:xfrm>
          <a:prstGeom prst="rect">
            <a:avLst/>
          </a:prstGeom>
        </p:spPr>
      </p:pic>
      <p:pic>
        <p:nvPicPr>
          <p:cNvPr id="3" name="Kuva 2" descr="Kuva, joka sisältää kohteen vuori&#10;&#10;Kuvaus luotu automaattisesti">
            <a:extLst>
              <a:ext uri="{FF2B5EF4-FFF2-40B4-BE49-F238E27FC236}">
                <a16:creationId xmlns:a16="http://schemas.microsoft.com/office/drawing/2014/main" id="{F0EE9B13-0B76-4B5B-A14B-D7D919473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26160">
            <a:off x="-2660717" y="-2204401"/>
            <a:ext cx="13780467" cy="15239324"/>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186473" y="903625"/>
            <a:ext cx="7957527" cy="8790044"/>
          </a:xfrm>
          <a:solidFill>
            <a:schemeClr val="accent3"/>
          </a:solidFill>
        </p:spPr>
        <p:txBody>
          <a:bodyPr/>
          <a:lstStyle>
            <a:lvl1pPr>
              <a:defRPr b="1"/>
            </a:lvl1pPr>
            <a:lvl2pPr>
              <a:defRPr/>
            </a:lvl2pPr>
            <a:lvl3pPr>
              <a:defRPr/>
            </a:lvl3pPr>
          </a:lstStyle>
          <a:p>
            <a:pPr lvl="0"/>
            <a:r>
              <a:rPr lang="fi-FI" dirty="0"/>
              <a:t>Kirjoita tähän täyttä asiaa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3437839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Otsikko tai sitaatti">
    <p:spTree>
      <p:nvGrpSpPr>
        <p:cNvPr id="1" name=""/>
        <p:cNvGrpSpPr/>
        <p:nvPr/>
      </p:nvGrpSpPr>
      <p:grpSpPr>
        <a:xfrm>
          <a:off x="0" y="0"/>
          <a:ext cx="0" cy="0"/>
          <a:chOff x="0" y="0"/>
          <a:chExt cx="0" cy="0"/>
        </a:xfrm>
      </p:grpSpPr>
      <p:pic>
        <p:nvPicPr>
          <p:cNvPr id="5" name="Kuva 4" descr="Kuva, joka sisältää kohteen luonto, luola&#10;&#10;Kuvaus luotu automaattisesti">
            <a:extLst>
              <a:ext uri="{FF2B5EF4-FFF2-40B4-BE49-F238E27FC236}">
                <a16:creationId xmlns:a16="http://schemas.microsoft.com/office/drawing/2014/main" id="{94312B1D-EAC1-463D-BB92-1CF46FBB6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481" y="-1317021"/>
            <a:ext cx="12921038" cy="12921038"/>
          </a:xfrm>
          <a:prstGeom prst="rect">
            <a:avLst/>
          </a:prstGeom>
        </p:spPr>
      </p:pic>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78299244-5EA3-410D-B0DF-3F6B6534CBE2}"/>
              </a:ext>
            </a:extLst>
          </p:cNvPr>
          <p:cNvSpPr>
            <a:spLocks noGrp="1"/>
          </p:cNvSpPr>
          <p:nvPr>
            <p:ph type="body" sz="quarter" idx="10" hasCustomPrompt="1"/>
          </p:nvPr>
        </p:nvSpPr>
        <p:spPr>
          <a:xfrm>
            <a:off x="5440034" y="4758220"/>
            <a:ext cx="7922418" cy="770561"/>
          </a:xfrm>
        </p:spPr>
        <p:txBody>
          <a:bodyPr/>
          <a:lstStyle>
            <a:lvl1pPr>
              <a:defRPr b="1"/>
            </a:lvl1pPr>
            <a:lvl2pPr>
              <a:defRPr b="1"/>
            </a:lvl2pPr>
            <a:lvl3pPr>
              <a:defRPr b="1"/>
            </a:lvl3pPr>
            <a:lvl4pPr>
              <a:defRPr b="1"/>
            </a:lvl4pPr>
            <a:lvl5pPr>
              <a:defRPr b="1"/>
            </a:lvl5pPr>
          </a:lstStyle>
          <a:p>
            <a:pPr lvl="0"/>
            <a:r>
              <a:rPr lang="fi-FI" dirty="0"/>
              <a:t>Kirjoita tähän jotain iskevää!</a:t>
            </a:r>
          </a:p>
        </p:txBody>
      </p:sp>
      <p:pic>
        <p:nvPicPr>
          <p:cNvPr id="6" name="Kuva 5">
            <a:extLst>
              <a:ext uri="{FF2B5EF4-FFF2-40B4-BE49-F238E27FC236}">
                <a16:creationId xmlns:a16="http://schemas.microsoft.com/office/drawing/2014/main" id="{06E36EB5-8A8A-436F-9311-669F00172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40452" y="210973"/>
            <a:ext cx="3916509" cy="5317808"/>
          </a:xfrm>
          <a:prstGeom prst="rect">
            <a:avLst/>
          </a:prstGeom>
        </p:spPr>
      </p:pic>
    </p:spTree>
    <p:extLst>
      <p:ext uri="{BB962C8B-B14F-4D97-AF65-F5344CB8AC3E}">
        <p14:creationId xmlns:p14="http://schemas.microsoft.com/office/powerpoint/2010/main" val="9876005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Otsikko tai sitaatti 2 (nettisivun tyylillä)">
    <p:spTree>
      <p:nvGrpSpPr>
        <p:cNvPr id="1" name=""/>
        <p:cNvGrpSpPr/>
        <p:nvPr/>
      </p:nvGrpSpPr>
      <p:grpSpPr>
        <a:xfrm>
          <a:off x="0" y="0"/>
          <a:ext cx="0" cy="0"/>
          <a:chOff x="0" y="0"/>
          <a:chExt cx="0" cy="0"/>
        </a:xfrm>
      </p:grpSpPr>
      <p:pic>
        <p:nvPicPr>
          <p:cNvPr id="7" name="Kuva 6" descr="Kuva, joka sisältää kohteen siluetti&#10;&#10;Kuvaus luotu automaattisesti">
            <a:extLst>
              <a:ext uri="{FF2B5EF4-FFF2-40B4-BE49-F238E27FC236}">
                <a16:creationId xmlns:a16="http://schemas.microsoft.com/office/drawing/2014/main" id="{AEF1C0AE-0517-496A-AD46-1B157869F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30863" flipV="1">
            <a:off x="2111375" y="1221720"/>
            <a:ext cx="6106382" cy="7566156"/>
          </a:xfrm>
          <a:prstGeom prst="rect">
            <a:avLst/>
          </a:prstGeom>
        </p:spPr>
      </p:pic>
      <p:pic>
        <p:nvPicPr>
          <p:cNvPr id="12" name="Kuva 11" descr="Kuva, joka sisältää kohteen vuori, kaari&#10;&#10;Kuvaus luotu automaattisesti">
            <a:extLst>
              <a:ext uri="{FF2B5EF4-FFF2-40B4-BE49-F238E27FC236}">
                <a16:creationId xmlns:a16="http://schemas.microsoft.com/office/drawing/2014/main" id="{D8BCA147-943D-456C-B920-95F278B9E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58445" flipH="1">
            <a:off x="-370068" y="4174695"/>
            <a:ext cx="3302649" cy="3302649"/>
          </a:xfrm>
          <a:prstGeom prst="rect">
            <a:avLst/>
          </a:prstGeom>
        </p:spPr>
      </p:pic>
      <p:pic>
        <p:nvPicPr>
          <p:cNvPr id="8" name="Kuva 7">
            <a:extLst>
              <a:ext uri="{FF2B5EF4-FFF2-40B4-BE49-F238E27FC236}">
                <a16:creationId xmlns:a16="http://schemas.microsoft.com/office/drawing/2014/main" id="{59490132-3BBF-47C6-8AD6-79267D80D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0" name="Tekstin paikkamerkki 9">
            <a:extLst>
              <a:ext uri="{FF2B5EF4-FFF2-40B4-BE49-F238E27FC236}">
                <a16:creationId xmlns:a16="http://schemas.microsoft.com/office/drawing/2014/main" id="{BF456C99-D935-487D-8EA6-6766664C0885}"/>
              </a:ext>
            </a:extLst>
          </p:cNvPr>
          <p:cNvSpPr>
            <a:spLocks noGrp="1"/>
          </p:cNvSpPr>
          <p:nvPr>
            <p:ph type="body" sz="quarter" idx="10" hasCustomPrompt="1"/>
          </p:nvPr>
        </p:nvSpPr>
        <p:spPr>
          <a:xfrm>
            <a:off x="5164565" y="3915604"/>
            <a:ext cx="12859317" cy="3820838"/>
          </a:xfrm>
        </p:spPr>
        <p:txBody>
          <a:bodyPr>
            <a:normAutofit/>
          </a:bodyPr>
          <a:lstStyle>
            <a:lvl1pPr>
              <a:defRPr sz="6600" b="1" i="1">
                <a:solidFill>
                  <a:schemeClr val="accent1"/>
                </a:solidFill>
              </a:defRPr>
            </a:lvl1pPr>
          </a:lstStyle>
          <a:p>
            <a:pPr lvl="0"/>
            <a:r>
              <a:rPr lang="fi-FI" dirty="0"/>
              <a:t>”Kirjoita tähän ytimekkäästi.”</a:t>
            </a:r>
          </a:p>
        </p:txBody>
      </p:sp>
      <p:pic>
        <p:nvPicPr>
          <p:cNvPr id="5" name="Kuva 4">
            <a:extLst>
              <a:ext uri="{FF2B5EF4-FFF2-40B4-BE49-F238E27FC236}">
                <a16:creationId xmlns:a16="http://schemas.microsoft.com/office/drawing/2014/main" id="{649FF5F1-7119-4ACB-B89B-89A53B2CE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898" y="4569433"/>
            <a:ext cx="2844458" cy="3167009"/>
          </a:xfrm>
          <a:prstGeom prst="rect">
            <a:avLst/>
          </a:prstGeom>
        </p:spPr>
      </p:pic>
    </p:spTree>
    <p:extLst>
      <p:ext uri="{BB962C8B-B14F-4D97-AF65-F5344CB8AC3E}">
        <p14:creationId xmlns:p14="http://schemas.microsoft.com/office/powerpoint/2010/main" val="26052172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Kuvakehys lämmin">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5EF93A5D-6047-4D62-A78D-AADE14BB9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a:solidFill>
            <a:schemeClr val="bg1"/>
          </a:solidFill>
        </p:spPr>
      </p:pic>
      <p:sp>
        <p:nvSpPr>
          <p:cNvPr id="9" name="Kuvan paikkamerkki 8">
            <a:extLst>
              <a:ext uri="{FF2B5EF4-FFF2-40B4-BE49-F238E27FC236}">
                <a16:creationId xmlns:a16="http://schemas.microsoft.com/office/drawing/2014/main" id="{B11B32E5-C42B-40BE-8903-FF8ADADB2285}"/>
              </a:ext>
            </a:extLst>
          </p:cNvPr>
          <p:cNvSpPr>
            <a:spLocks noGrp="1"/>
          </p:cNvSpPr>
          <p:nvPr>
            <p:ph type="pic" sz="quarter" idx="10"/>
          </p:nvPr>
        </p:nvSpPr>
        <p:spPr>
          <a:xfrm>
            <a:off x="1033463" y="909638"/>
            <a:ext cx="16197263" cy="8460582"/>
          </a:xfrm>
        </p:spPr>
        <p:txBody>
          <a:bodyPr/>
          <a:lstStyle/>
          <a:p>
            <a:r>
              <a:rPr lang="fi-FI"/>
              <a:t>Lisää kuva napsauttamalla kuvaketta</a:t>
            </a:r>
          </a:p>
        </p:txBody>
      </p:sp>
    </p:spTree>
    <p:extLst>
      <p:ext uri="{BB962C8B-B14F-4D97-AF65-F5344CB8AC3E}">
        <p14:creationId xmlns:p14="http://schemas.microsoft.com/office/powerpoint/2010/main" val="37794115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Kuvakehys viileä">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6" y="-3001749"/>
            <a:ext cx="13056705" cy="18436856"/>
          </a:xfrm>
          <a:prstGeom prst="rect">
            <a:avLst/>
          </a:prstGeom>
        </p:spPr>
      </p:pic>
      <p:sp>
        <p:nvSpPr>
          <p:cNvPr id="5" name="Kuvan paikkamerkki 4">
            <a:extLst>
              <a:ext uri="{FF2B5EF4-FFF2-40B4-BE49-F238E27FC236}">
                <a16:creationId xmlns:a16="http://schemas.microsoft.com/office/drawing/2014/main" id="{683DD9AA-4478-46FE-86E5-2CAAE7B1188D}"/>
              </a:ext>
            </a:extLst>
          </p:cNvPr>
          <p:cNvSpPr>
            <a:spLocks noGrp="1"/>
          </p:cNvSpPr>
          <p:nvPr>
            <p:ph type="pic" sz="quarter" idx="10"/>
          </p:nvPr>
        </p:nvSpPr>
        <p:spPr>
          <a:xfrm>
            <a:off x="1413673" y="1155842"/>
            <a:ext cx="15460655" cy="8249453"/>
          </a:xfrm>
        </p:spPr>
        <p:txBody>
          <a:bodyPr/>
          <a:lstStyle/>
          <a:p>
            <a:r>
              <a:rPr lang="fi-FI"/>
              <a:t>Lisää kuva napsauttamalla kuvaketta</a:t>
            </a:r>
          </a:p>
        </p:txBody>
      </p:sp>
    </p:spTree>
    <p:extLst>
      <p:ext uri="{BB962C8B-B14F-4D97-AF65-F5344CB8AC3E}">
        <p14:creationId xmlns:p14="http://schemas.microsoft.com/office/powerpoint/2010/main" val="33845788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Kuvakehys heinät">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8423C728-415B-4F11-9609-D5D7A3017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37363">
            <a:off x="-2754369" y="-1999383"/>
            <a:ext cx="14015958" cy="14015958"/>
          </a:xfrm>
          <a:prstGeom prst="rect">
            <a:avLst/>
          </a:prstGeom>
        </p:spPr>
      </p:pic>
      <p:sp>
        <p:nvSpPr>
          <p:cNvPr id="6" name="Kuvan paikkamerkki 5">
            <a:extLst>
              <a:ext uri="{FF2B5EF4-FFF2-40B4-BE49-F238E27FC236}">
                <a16:creationId xmlns:a16="http://schemas.microsoft.com/office/drawing/2014/main" id="{4D0DF61B-704C-4D36-94F4-4E7E4FDB681C}"/>
              </a:ext>
            </a:extLst>
          </p:cNvPr>
          <p:cNvSpPr>
            <a:spLocks noGrp="1"/>
          </p:cNvSpPr>
          <p:nvPr>
            <p:ph type="pic" sz="quarter" idx="10"/>
          </p:nvPr>
        </p:nvSpPr>
        <p:spPr>
          <a:xfrm>
            <a:off x="1216819" y="1028700"/>
            <a:ext cx="15854363" cy="8229600"/>
          </a:xfrm>
        </p:spPr>
        <p:txBody>
          <a:bodyPr/>
          <a:lstStyle/>
          <a:p>
            <a:r>
              <a:rPr lang="fi-FI"/>
              <a:t>Lisää kuva napsauttamalla kuvaketta</a:t>
            </a:r>
          </a:p>
        </p:txBody>
      </p:sp>
    </p:spTree>
    <p:extLst>
      <p:ext uri="{BB962C8B-B14F-4D97-AF65-F5344CB8AC3E}">
        <p14:creationId xmlns:p14="http://schemas.microsoft.com/office/powerpoint/2010/main" val="24910192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Yksi kuva ja elementit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5456514" y="2536033"/>
            <a:ext cx="6872475" cy="7259093"/>
          </a:xfrm>
        </p:spPr>
        <p:txBody>
          <a:bodyPr/>
          <a:lstStyle>
            <a:lvl1pPr>
              <a:defRPr/>
            </a:lvl1pPr>
          </a:lstStyle>
          <a:p>
            <a:r>
              <a:rPr lang="fi-FI"/>
              <a:t>Lisää kuva napsauttamalla kuvaketta</a:t>
            </a:r>
            <a:endParaRPr lang="fi-FI" dirty="0"/>
          </a:p>
        </p:txBody>
      </p:sp>
      <p:pic>
        <p:nvPicPr>
          <p:cNvPr id="12" name="Kuva 11">
            <a:extLst>
              <a:ext uri="{FF2B5EF4-FFF2-40B4-BE49-F238E27FC236}">
                <a16:creationId xmlns:a16="http://schemas.microsoft.com/office/drawing/2014/main" id="{B5A0C58B-30C3-4C31-8F32-586DD3868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2944" y="4906274"/>
            <a:ext cx="5168363" cy="5168363"/>
          </a:xfrm>
          <a:prstGeom prst="rect">
            <a:avLst/>
          </a:prstGeom>
        </p:spPr>
      </p:pic>
      <p:pic>
        <p:nvPicPr>
          <p:cNvPr id="6" name="Kuva 5">
            <a:extLst>
              <a:ext uri="{FF2B5EF4-FFF2-40B4-BE49-F238E27FC236}">
                <a16:creationId xmlns:a16="http://schemas.microsoft.com/office/drawing/2014/main" id="{5BF9B33B-2E4C-40C8-A689-24CCDAA3F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25" y="2536034"/>
            <a:ext cx="4676427" cy="4676427"/>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5417521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Kolme kuvapaikkaa +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50D213-59B5-4936-9C30-E5F63FDD58EF}"/>
              </a:ext>
            </a:extLst>
          </p:cNvPr>
          <p:cNvSpPr>
            <a:spLocks noGrp="1"/>
          </p:cNvSpPr>
          <p:nvPr>
            <p:ph type="title" hasCustomPrompt="1"/>
          </p:nvPr>
        </p:nvSpPr>
        <p:spPr/>
        <p:txBody>
          <a:bodyPr/>
          <a:lstStyle>
            <a:lvl1pPr algn="ctr">
              <a:defRPr/>
            </a:lvl1pPr>
          </a:lstStyle>
          <a:p>
            <a:r>
              <a:rPr lang="fi-FI" dirty="0"/>
              <a:t>Otsikko</a:t>
            </a:r>
          </a:p>
        </p:txBody>
      </p:sp>
      <p:sp>
        <p:nvSpPr>
          <p:cNvPr id="4" name="Kuvan paikkamerkki 3">
            <a:extLst>
              <a:ext uri="{FF2B5EF4-FFF2-40B4-BE49-F238E27FC236}">
                <a16:creationId xmlns:a16="http://schemas.microsoft.com/office/drawing/2014/main" id="{0416BDB1-F0D6-4035-95DA-76A5CA855A78}"/>
              </a:ext>
            </a:extLst>
          </p:cNvPr>
          <p:cNvSpPr>
            <a:spLocks noGrp="1"/>
          </p:cNvSpPr>
          <p:nvPr>
            <p:ph type="pic" sz="quarter" idx="10"/>
          </p:nvPr>
        </p:nvSpPr>
        <p:spPr>
          <a:xfrm>
            <a:off x="1257300" y="2774157"/>
            <a:ext cx="5031582" cy="5727936"/>
          </a:xfrm>
        </p:spPr>
        <p:txBody>
          <a:bodyPr/>
          <a:lstStyle/>
          <a:p>
            <a:r>
              <a:rPr lang="fi-FI"/>
              <a:t>Lisää kuva napsauttamalla kuvaketta</a:t>
            </a:r>
          </a:p>
        </p:txBody>
      </p:sp>
      <p:sp>
        <p:nvSpPr>
          <p:cNvPr id="5" name="Kuvan paikkamerkki 3">
            <a:extLst>
              <a:ext uri="{FF2B5EF4-FFF2-40B4-BE49-F238E27FC236}">
                <a16:creationId xmlns:a16="http://schemas.microsoft.com/office/drawing/2014/main" id="{D071DB86-B998-44AD-971C-317DFD2810B6}"/>
              </a:ext>
            </a:extLst>
          </p:cNvPr>
          <p:cNvSpPr>
            <a:spLocks noGrp="1"/>
          </p:cNvSpPr>
          <p:nvPr>
            <p:ph type="pic" sz="quarter" idx="11"/>
          </p:nvPr>
        </p:nvSpPr>
        <p:spPr>
          <a:xfrm>
            <a:off x="6549402" y="2774157"/>
            <a:ext cx="5178549" cy="5727936"/>
          </a:xfrm>
        </p:spPr>
        <p:txBody>
          <a:bodyPr/>
          <a:lstStyle/>
          <a:p>
            <a:r>
              <a:rPr lang="fi-FI"/>
              <a:t>Lisää kuva napsauttamalla kuvaketta</a:t>
            </a:r>
          </a:p>
        </p:txBody>
      </p:sp>
      <p:sp>
        <p:nvSpPr>
          <p:cNvPr id="6" name="Kuvan paikkamerkki 3">
            <a:extLst>
              <a:ext uri="{FF2B5EF4-FFF2-40B4-BE49-F238E27FC236}">
                <a16:creationId xmlns:a16="http://schemas.microsoft.com/office/drawing/2014/main" id="{FFBCF286-97D4-4E73-9F9C-49E003B13474}"/>
              </a:ext>
            </a:extLst>
          </p:cNvPr>
          <p:cNvSpPr>
            <a:spLocks noGrp="1"/>
          </p:cNvSpPr>
          <p:nvPr>
            <p:ph type="pic" sz="quarter" idx="12"/>
          </p:nvPr>
        </p:nvSpPr>
        <p:spPr>
          <a:xfrm>
            <a:off x="11999118" y="2774157"/>
            <a:ext cx="5031582" cy="5727936"/>
          </a:xfrm>
        </p:spPr>
        <p:txBody>
          <a:bodyPr/>
          <a:lstStyle/>
          <a:p>
            <a:r>
              <a:rPr lang="fi-FI"/>
              <a:t>Lisää kuva napsauttamalla kuvaketta</a:t>
            </a:r>
          </a:p>
        </p:txBody>
      </p:sp>
      <p:pic>
        <p:nvPicPr>
          <p:cNvPr id="7" name="Kuva 6">
            <a:extLst>
              <a:ext uri="{FF2B5EF4-FFF2-40B4-BE49-F238E27FC236}">
                <a16:creationId xmlns:a16="http://schemas.microsoft.com/office/drawing/2014/main" id="{C1FF67F1-F6E1-48D6-B75A-129E76636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42076542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Kuva yksivärisellä taustalla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p:nvPr>
        </p:nvSpPr>
        <p:spPr/>
        <p:txBody>
          <a:bodyPr/>
          <a:lstStyle/>
          <a:p>
            <a:r>
              <a:rPr lang="fi-FI"/>
              <a:t>Muokkaa ots. perustyyl. napsautt.</a:t>
            </a:r>
          </a:p>
        </p:txBody>
      </p:sp>
      <p:sp>
        <p:nvSpPr>
          <p:cNvPr id="3" name="Suorakulmio 2">
            <a:extLst>
              <a:ext uri="{FF2B5EF4-FFF2-40B4-BE49-F238E27FC236}">
                <a16:creationId xmlns:a16="http://schemas.microsoft.com/office/drawing/2014/main" id="{D6ED46B0-8F85-4446-882F-7FCA09BF06CF}"/>
              </a:ext>
            </a:extLst>
          </p:cNvPr>
          <p:cNvSpPr/>
          <p:nvPr/>
        </p:nvSpPr>
        <p:spPr>
          <a:xfrm>
            <a:off x="-1" y="0"/>
            <a:ext cx="18288002" cy="10287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5" name="Kuvan paikkamerkki 4">
            <a:extLst>
              <a:ext uri="{FF2B5EF4-FFF2-40B4-BE49-F238E27FC236}">
                <a16:creationId xmlns:a16="http://schemas.microsoft.com/office/drawing/2014/main" id="{3C1D049D-9218-4065-8EBD-40B48F362F4A}"/>
              </a:ext>
            </a:extLst>
          </p:cNvPr>
          <p:cNvSpPr>
            <a:spLocks noGrp="1"/>
          </p:cNvSpPr>
          <p:nvPr>
            <p:ph type="pic" sz="quarter" idx="10"/>
          </p:nvPr>
        </p:nvSpPr>
        <p:spPr>
          <a:xfrm>
            <a:off x="1257299" y="785813"/>
            <a:ext cx="15773400" cy="8715375"/>
          </a:xfrm>
        </p:spPr>
        <p:txBody>
          <a:bodyPr/>
          <a:lstStyle/>
          <a:p>
            <a:r>
              <a:rPr lang="fi-FI"/>
              <a:t>Lisää kuva napsauttamalla kuvaketta</a:t>
            </a:r>
          </a:p>
        </p:txBody>
      </p:sp>
    </p:spTree>
    <p:extLst>
      <p:ext uri="{BB962C8B-B14F-4D97-AF65-F5344CB8AC3E}">
        <p14:creationId xmlns:p14="http://schemas.microsoft.com/office/powerpoint/2010/main" val="36667557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75039"/>
            <a:ext cx="18288000" cy="1988345"/>
          </a:xfrm>
          <a:solidFill>
            <a:schemeClr val="accent3"/>
          </a:solidFill>
        </p:spPr>
        <p:txBody>
          <a:bodyPr/>
          <a:lstStyle>
            <a:lvl1pPr algn="ctr">
              <a:defRPr>
                <a:solidFill>
                  <a:schemeClr val="accent2"/>
                </a:solidFill>
              </a:defRPr>
            </a:lvl1pPr>
          </a:lstStyle>
          <a:p>
            <a:r>
              <a:rPr lang="fi-FI" dirty="0"/>
              <a:t>Otsikko</a:t>
            </a:r>
          </a:p>
        </p:txBody>
      </p:sp>
    </p:spTree>
    <p:extLst>
      <p:ext uri="{BB962C8B-B14F-4D97-AF65-F5344CB8AC3E}">
        <p14:creationId xmlns:p14="http://schemas.microsoft.com/office/powerpoint/2010/main" val="26536525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Kuvitus-/väliotsikkodia lämminsävy">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tx2"/>
          </a:solidFill>
        </p:spPr>
        <p:txBody>
          <a:bodyPr/>
          <a:lstStyle>
            <a:lvl1pPr algn="ctr">
              <a:defRPr>
                <a:solidFill>
                  <a:schemeClr val="bg2"/>
                </a:solidFill>
              </a:defRPr>
            </a:lvl1pPr>
          </a:lstStyle>
          <a:p>
            <a:r>
              <a:rPr lang="fi-FI" dirty="0"/>
              <a:t>Otsikko</a:t>
            </a:r>
          </a:p>
        </p:txBody>
      </p:sp>
    </p:spTree>
    <p:extLst>
      <p:ext uri="{BB962C8B-B14F-4D97-AF65-F5344CB8AC3E}">
        <p14:creationId xmlns:p14="http://schemas.microsoft.com/office/powerpoint/2010/main" val="1832328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kea 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hasCustomPrompt="1"/>
          </p:nvPr>
        </p:nvSpPr>
        <p:spPr>
          <a:xfrm>
            <a:off x="4015911" y="424399"/>
            <a:ext cx="15773400" cy="1988345"/>
          </a:xfrm>
        </p:spPr>
        <p:txBody>
          <a:bodyPr/>
          <a:lstStyle>
            <a:lvl1pPr>
              <a:defRPr/>
            </a:lvl1pPr>
          </a:lstStyle>
          <a:p>
            <a:r>
              <a:rPr lang="fi-FI" dirty="0"/>
              <a:t>Otsikko</a:t>
            </a:r>
          </a:p>
        </p:txBody>
      </p:sp>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3821907"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4015912" y="2697956"/>
            <a:ext cx="10920413" cy="73961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30309927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Kuvitus-/väliotsikkodia sinisävy">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9" y="-3926424"/>
            <a:ext cx="13056705" cy="18436856"/>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accent1"/>
          </a:solidFill>
        </p:spPr>
        <p:txBody>
          <a:bodyPr/>
          <a:lstStyle>
            <a:lvl1pPr algn="ctr">
              <a:defRPr>
                <a:solidFill>
                  <a:schemeClr val="accent3"/>
                </a:solidFill>
              </a:defRPr>
            </a:lvl1pPr>
          </a:lstStyle>
          <a:p>
            <a:r>
              <a:rPr lang="fi-FI" dirty="0"/>
              <a:t>Otsikko</a:t>
            </a:r>
          </a:p>
        </p:txBody>
      </p:sp>
    </p:spTree>
    <p:extLst>
      <p:ext uri="{BB962C8B-B14F-4D97-AF65-F5344CB8AC3E}">
        <p14:creationId xmlns:p14="http://schemas.microsoft.com/office/powerpoint/2010/main" val="368087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yhjä pohja logolla">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690351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861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uolen sivun kuva ja teks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8646288"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9144001" y="225707"/>
            <a:ext cx="9004298" cy="1006129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2098568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vain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410862-2F19-422A-A530-73928B24BCF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052438-08FF-4860-920A-2BDD3140C6BD}"/>
              </a:ext>
            </a:extLst>
          </p:cNvPr>
          <p:cNvSpPr>
            <a:spLocks noGrp="1"/>
          </p:cNvSpPr>
          <p:nvPr>
            <p:ph sz="half" idx="1"/>
          </p:nvPr>
        </p:nvSpPr>
        <p:spPr>
          <a:xfrm>
            <a:off x="1257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9BC5DC41-451B-4484-B68C-6FCC26CCFB01}"/>
              </a:ext>
            </a:extLst>
          </p:cNvPr>
          <p:cNvSpPr>
            <a:spLocks noGrp="1"/>
          </p:cNvSpPr>
          <p:nvPr>
            <p:ph sz="half" idx="2"/>
          </p:nvPr>
        </p:nvSpPr>
        <p:spPr>
          <a:xfrm>
            <a:off x="9258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A8DB98C6-B612-4710-A0F6-9979A12AC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392419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endParaRPr lang="fi-FI" dirty="0"/>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9545191" y="2604566"/>
            <a:ext cx="6998066" cy="725909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5" name="Kuva 4">
            <a:extLst>
              <a:ext uri="{FF2B5EF4-FFF2-40B4-BE49-F238E27FC236}">
                <a16:creationId xmlns:a16="http://schemas.microsoft.com/office/drawing/2014/main" id="{DC5F305F-662E-4C19-B4A7-1A9C846EB5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r="26268"/>
          <a:stretch/>
        </p:blipFill>
        <p:spPr>
          <a:xfrm>
            <a:off x="8120284" y="2450437"/>
            <a:ext cx="1295696" cy="7413221"/>
          </a:xfrm>
          <a:prstGeom prst="rect">
            <a:avLst/>
          </a:prstGeom>
        </p:spPr>
      </p:pic>
    </p:spTree>
    <p:extLst>
      <p:ext uri="{BB962C8B-B14F-4D97-AF65-F5344CB8AC3E}">
        <p14:creationId xmlns:p14="http://schemas.microsoft.com/office/powerpoint/2010/main" val="4191490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endParaRPr lang="fi-FI" dirty="0"/>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8630292" y="2604566"/>
            <a:ext cx="8400408" cy="725909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descr="Kuva, joka sisältää kohteen ulkokäyttöön tarkoitettu esine, kasvi&#10;&#10;Kuvaus luotu automaattisesti">
            <a:extLst>
              <a:ext uri="{FF2B5EF4-FFF2-40B4-BE49-F238E27FC236}">
                <a16:creationId xmlns:a16="http://schemas.microsoft.com/office/drawing/2014/main" id="{BB93D066-EBF8-47D6-A644-E7D040FF8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4023" y="1"/>
            <a:ext cx="3251771" cy="3251771"/>
          </a:xfrm>
          <a:prstGeom prst="rect">
            <a:avLst/>
          </a:prstGeom>
        </p:spPr>
      </p:pic>
    </p:spTree>
    <p:extLst>
      <p:ext uri="{BB962C8B-B14F-4D97-AF65-F5344CB8AC3E}">
        <p14:creationId xmlns:p14="http://schemas.microsoft.com/office/powerpoint/2010/main" val="3616580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aksi sisältökehystä">
    <p:spTree>
      <p:nvGrpSpPr>
        <p:cNvPr id="1" name=""/>
        <p:cNvGrpSpPr/>
        <p:nvPr/>
      </p:nvGrpSpPr>
      <p:grpSpPr>
        <a:xfrm>
          <a:off x="0" y="0"/>
          <a:ext cx="0" cy="0"/>
          <a:chOff x="0" y="0"/>
          <a:chExt cx="0" cy="0"/>
        </a:xfrm>
      </p:grpSpPr>
      <p:pic>
        <p:nvPicPr>
          <p:cNvPr id="5" name="Kuva 4" descr="Kuva, joka sisältää kohteen siluetti&#10;&#10;Kuvaus luotu automaattisesti">
            <a:extLst>
              <a:ext uri="{FF2B5EF4-FFF2-40B4-BE49-F238E27FC236}">
                <a16:creationId xmlns:a16="http://schemas.microsoft.com/office/drawing/2014/main" id="{04A983D3-645D-4CE5-B0A4-52D013F04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44" y="122660"/>
            <a:ext cx="2254409" cy="2793341"/>
          </a:xfrm>
          <a:prstGeom prst="rect">
            <a:avLst/>
          </a:prstGeom>
        </p:spPr>
      </p:pic>
      <p:pic>
        <p:nvPicPr>
          <p:cNvPr id="12" name="Kuva 11" descr="Kuva, joka sisältää kohteen ulkokäyttöön tarkoitettu esine, kasvi&#10;&#10;Kuvaus luotu automaattisesti">
            <a:extLst>
              <a:ext uri="{FF2B5EF4-FFF2-40B4-BE49-F238E27FC236}">
                <a16:creationId xmlns:a16="http://schemas.microsoft.com/office/drawing/2014/main" id="{D89E5E0E-1D7C-4FF1-A9AA-452703B72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30" y="145331"/>
            <a:ext cx="4781403" cy="4781403"/>
          </a:xfrm>
          <a:prstGeom prst="rect">
            <a:avLst/>
          </a:prstGeom>
        </p:spPr>
      </p:pic>
      <p:sp>
        <p:nvSpPr>
          <p:cNvPr id="6" name="Sisällön paikkamerkki 5">
            <a:extLst>
              <a:ext uri="{FF2B5EF4-FFF2-40B4-BE49-F238E27FC236}">
                <a16:creationId xmlns:a16="http://schemas.microsoft.com/office/drawing/2014/main" id="{A5D7B1FD-0F7A-445B-934E-0FD4CEF6CB84}"/>
              </a:ext>
            </a:extLst>
          </p:cNvPr>
          <p:cNvSpPr>
            <a:spLocks noGrp="1"/>
          </p:cNvSpPr>
          <p:nvPr>
            <p:ph sz="quarter" idx="4" hasCustomPrompt="1"/>
          </p:nvPr>
        </p:nvSpPr>
        <p:spPr>
          <a:xfrm>
            <a:off x="9258300" y="2536033"/>
            <a:ext cx="7774782" cy="6748463"/>
          </a:xfrm>
        </p:spPr>
        <p:txBody>
          <a:bodyPr/>
          <a:lstStyle>
            <a:lvl1pPr>
              <a:defRPr/>
            </a:lvl1pPr>
          </a:lstStyle>
          <a:p>
            <a:pPr lvl="0"/>
            <a:r>
              <a:rPr lang="fi-FI" dirty="0"/>
              <a:t>Kuva tai jotain muuta</a:t>
            </a:r>
          </a:p>
        </p:txBody>
      </p:sp>
      <p:pic>
        <p:nvPicPr>
          <p:cNvPr id="10" name="Kuva 9">
            <a:extLst>
              <a:ext uri="{FF2B5EF4-FFF2-40B4-BE49-F238E27FC236}">
                <a16:creationId xmlns:a16="http://schemas.microsoft.com/office/drawing/2014/main" id="{E2B63C0B-AF56-4526-BDBB-41D07B8EF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4" name="Sisällön paikkamerkki 3">
            <a:extLst>
              <a:ext uri="{FF2B5EF4-FFF2-40B4-BE49-F238E27FC236}">
                <a16:creationId xmlns:a16="http://schemas.microsoft.com/office/drawing/2014/main" id="{2BC203C0-1D20-4621-A597-F36BB0412DA9}"/>
              </a:ext>
            </a:extLst>
          </p:cNvPr>
          <p:cNvSpPr>
            <a:spLocks noGrp="1"/>
          </p:cNvSpPr>
          <p:nvPr>
            <p:ph sz="half" idx="2" hasCustomPrompt="1"/>
          </p:nvPr>
        </p:nvSpPr>
        <p:spPr>
          <a:xfrm>
            <a:off x="1259683" y="2536033"/>
            <a:ext cx="7736681" cy="6748463"/>
          </a:xfrm>
        </p:spPr>
        <p:txBody>
          <a:bodyPr/>
          <a:lstStyle>
            <a:lvl1pPr>
              <a:defRPr/>
            </a:lvl1pPr>
            <a:lvl2pPr>
              <a:defRPr/>
            </a:lvl2pPr>
          </a:lstStyle>
          <a:p>
            <a:pPr lvl="0"/>
            <a:r>
              <a:rPr lang="fi-FI" dirty="0"/>
              <a:t>Teksti</a:t>
            </a:r>
          </a:p>
          <a:p>
            <a:pPr lvl="1"/>
            <a:r>
              <a:rPr lang="fi-FI" dirty="0"/>
              <a:t>Lisää tekstiä</a:t>
            </a:r>
          </a:p>
          <a:p>
            <a:pPr lvl="2"/>
            <a:r>
              <a:rPr lang="fi-FI" dirty="0"/>
              <a:t>kolmas taso</a:t>
            </a:r>
          </a:p>
          <a:p>
            <a:pPr lvl="3"/>
            <a:r>
              <a:rPr lang="fi-FI" dirty="0"/>
              <a:t>neljäs taso</a:t>
            </a:r>
          </a:p>
          <a:p>
            <a:pPr lvl="4"/>
            <a:r>
              <a:rPr lang="fi-FI" dirty="0"/>
              <a:t>viides taso</a:t>
            </a:r>
          </a:p>
        </p:txBody>
      </p:sp>
      <p:sp>
        <p:nvSpPr>
          <p:cNvPr id="2" name="Otsikko 1">
            <a:extLst>
              <a:ext uri="{FF2B5EF4-FFF2-40B4-BE49-F238E27FC236}">
                <a16:creationId xmlns:a16="http://schemas.microsoft.com/office/drawing/2014/main" id="{4C5561AA-C2D4-47F5-969C-CE49F51E8BB1}"/>
              </a:ext>
            </a:extLst>
          </p:cNvPr>
          <p:cNvSpPr>
            <a:spLocks noGrp="1"/>
          </p:cNvSpPr>
          <p:nvPr>
            <p:ph type="title" hasCustomPrompt="1"/>
          </p:nvPr>
        </p:nvSpPr>
        <p:spPr>
          <a:xfrm>
            <a:off x="2866818" y="525157"/>
            <a:ext cx="15773400" cy="1988345"/>
          </a:xfrm>
        </p:spPr>
        <p:txBody>
          <a:bodyPr/>
          <a:lstStyle>
            <a:lvl1pPr>
              <a:defRPr/>
            </a:lvl1pPr>
          </a:lstStyle>
          <a:p>
            <a:r>
              <a:rPr lang="fi-FI" dirty="0"/>
              <a:t>Otsikko</a:t>
            </a:r>
          </a:p>
        </p:txBody>
      </p:sp>
    </p:spTree>
    <p:extLst>
      <p:ext uri="{BB962C8B-B14F-4D97-AF65-F5344CB8AC3E}">
        <p14:creationId xmlns:p14="http://schemas.microsoft.com/office/powerpoint/2010/main" val="232587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yhyt teksti ja valmis kuvitus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EF0573-5349-4C64-8E70-09894BD812C0}"/>
              </a:ext>
            </a:extLst>
          </p:cNvPr>
          <p:cNvSpPr>
            <a:spLocks noGrp="1"/>
          </p:cNvSpPr>
          <p:nvPr>
            <p:ph type="title" hasCustomPrompt="1"/>
          </p:nvPr>
        </p:nvSpPr>
        <p:spPr>
          <a:xfrm>
            <a:off x="1259683" y="685801"/>
            <a:ext cx="7171547" cy="1949522"/>
          </a:xfrm>
        </p:spPr>
        <p:txBody>
          <a:bodyPr anchor="b"/>
          <a:lstStyle>
            <a:lvl1pPr>
              <a:defRPr sz="4800"/>
            </a:lvl1pPr>
          </a:lstStyle>
          <a:p>
            <a:r>
              <a:rPr lang="fi-FI" dirty="0"/>
              <a:t>Otsikko</a:t>
            </a:r>
          </a:p>
        </p:txBody>
      </p:sp>
      <p:sp>
        <p:nvSpPr>
          <p:cNvPr id="4" name="Tekstin paikkamerkki 3">
            <a:extLst>
              <a:ext uri="{FF2B5EF4-FFF2-40B4-BE49-F238E27FC236}">
                <a16:creationId xmlns:a16="http://schemas.microsoft.com/office/drawing/2014/main" id="{67DBD329-8EAC-4B6F-AF1D-B49018E34465}"/>
              </a:ext>
            </a:extLst>
          </p:cNvPr>
          <p:cNvSpPr>
            <a:spLocks noGrp="1"/>
          </p:cNvSpPr>
          <p:nvPr>
            <p:ph type="body" sz="half" idx="2"/>
          </p:nvPr>
        </p:nvSpPr>
        <p:spPr>
          <a:xfrm>
            <a:off x="1259683" y="2851079"/>
            <a:ext cx="7171547" cy="675012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i-FI"/>
              <a:t>Muokkaa tekstin perustyylejä napsauttamalla</a:t>
            </a:r>
          </a:p>
        </p:txBody>
      </p:sp>
      <p:pic>
        <p:nvPicPr>
          <p:cNvPr id="5" name="Kuva 4">
            <a:extLst>
              <a:ext uri="{FF2B5EF4-FFF2-40B4-BE49-F238E27FC236}">
                <a16:creationId xmlns:a16="http://schemas.microsoft.com/office/drawing/2014/main" id="{029E6CE3-8286-4B03-8EEB-69CA2DF8F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1229" y="681761"/>
            <a:ext cx="8151261" cy="8151261"/>
          </a:xfrm>
          <a:prstGeom prst="rect">
            <a:avLst/>
          </a:prstGeom>
        </p:spPr>
      </p:pic>
      <p:pic>
        <p:nvPicPr>
          <p:cNvPr id="6" name="Kuva 5">
            <a:extLst>
              <a:ext uri="{FF2B5EF4-FFF2-40B4-BE49-F238E27FC236}">
                <a16:creationId xmlns:a16="http://schemas.microsoft.com/office/drawing/2014/main" id="{B23B39C3-21DB-41B1-B11B-3C50E6903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16028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Kansisivu 2">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9CBC3F9A-07B2-4DC0-A57F-E998A3FD3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50555">
            <a:off x="-2157612" y="-872982"/>
            <a:ext cx="12421532" cy="12421532"/>
          </a:xfrm>
          <a:prstGeom prst="rect">
            <a:avLst/>
          </a:prstGeom>
        </p:spPr>
      </p:pic>
      <p:sp>
        <p:nvSpPr>
          <p:cNvPr id="3" name="Alaotsikko 2">
            <a:extLst>
              <a:ext uri="{FF2B5EF4-FFF2-40B4-BE49-F238E27FC236}">
                <a16:creationId xmlns:a16="http://schemas.microsoft.com/office/drawing/2014/main" id="{CE524157-44EC-4EF9-BC0D-4C6DE89467D6}"/>
              </a:ext>
            </a:extLst>
          </p:cNvPr>
          <p:cNvSpPr>
            <a:spLocks noGrp="1"/>
          </p:cNvSpPr>
          <p:nvPr>
            <p:ph type="subTitle" idx="1" hasCustomPrompt="1"/>
          </p:nvPr>
        </p:nvSpPr>
        <p:spPr>
          <a:xfrm>
            <a:off x="9129233" y="7052484"/>
            <a:ext cx="5152490" cy="157780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 tilaisuus ja päiväys</a:t>
            </a:r>
          </a:p>
        </p:txBody>
      </p:sp>
      <p:pic>
        <p:nvPicPr>
          <p:cNvPr id="5" name="Kuva 4">
            <a:extLst>
              <a:ext uri="{FF2B5EF4-FFF2-40B4-BE49-F238E27FC236}">
                <a16:creationId xmlns:a16="http://schemas.microsoft.com/office/drawing/2014/main" id="{19DCB2A7-7128-4E66-A7E2-B8EE4FE6E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12" name="Otsikko 11">
            <a:extLst>
              <a:ext uri="{FF2B5EF4-FFF2-40B4-BE49-F238E27FC236}">
                <a16:creationId xmlns:a16="http://schemas.microsoft.com/office/drawing/2014/main" id="{478CD843-51D2-477D-A2BB-A630086C0D7C}"/>
              </a:ext>
            </a:extLst>
          </p:cNvPr>
          <p:cNvSpPr>
            <a:spLocks noGrp="1"/>
          </p:cNvSpPr>
          <p:nvPr>
            <p:ph type="title" hasCustomPrompt="1"/>
          </p:nvPr>
        </p:nvSpPr>
        <p:spPr>
          <a:xfrm>
            <a:off x="6326313" y="4383293"/>
            <a:ext cx="10758327" cy="1908984"/>
          </a:xfrm>
        </p:spPr>
        <p:txBody>
          <a:bodyPr/>
          <a:lstStyle>
            <a:lvl1pPr algn="ctr">
              <a:defRPr/>
            </a:lvl1pPr>
          </a:lstStyle>
          <a:p>
            <a:r>
              <a:rPr lang="fi-FI" dirty="0"/>
              <a:t>Otsikko</a:t>
            </a:r>
          </a:p>
        </p:txBody>
      </p:sp>
    </p:spTree>
    <p:extLst>
      <p:ext uri="{BB962C8B-B14F-4D97-AF65-F5344CB8AC3E}">
        <p14:creationId xmlns:p14="http://schemas.microsoft.com/office/powerpoint/2010/main" val="259846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isältödia, pilkut taustalla">
    <p:spTree>
      <p:nvGrpSpPr>
        <p:cNvPr id="1" name=""/>
        <p:cNvGrpSpPr/>
        <p:nvPr/>
      </p:nvGrpSpPr>
      <p:grpSpPr>
        <a:xfrm>
          <a:off x="0" y="0"/>
          <a:ext cx="0" cy="0"/>
          <a:chOff x="0" y="0"/>
          <a:chExt cx="0" cy="0"/>
        </a:xfrm>
      </p:grpSpPr>
      <p:pic>
        <p:nvPicPr>
          <p:cNvPr id="13" name="Kuva 12" descr="Kuva, joka sisältää kohteen pyörä, kuljetus, maski&#10;&#10;Kuvaus luotu automaattisesti">
            <a:extLst>
              <a:ext uri="{FF2B5EF4-FFF2-40B4-BE49-F238E27FC236}">
                <a16:creationId xmlns:a16="http://schemas.microsoft.com/office/drawing/2014/main" id="{7302C147-B167-4C64-BE33-2BCDAB4D34FC}"/>
              </a:ext>
            </a:extLst>
          </p:cNvPr>
          <p:cNvPicPr>
            <a:picLocks noChangeAspect="1"/>
          </p:cNvPicPr>
          <p:nvPr/>
        </p:nvPicPr>
        <p:blipFill rotWithShape="1">
          <a:blip r:embed="rId2">
            <a:extLst>
              <a:ext uri="{28A0092B-C50C-407E-A947-70E740481C1C}">
                <a14:useLocalDpi xmlns:a14="http://schemas.microsoft.com/office/drawing/2010/main" val="0"/>
              </a:ext>
            </a:extLst>
          </a:blip>
          <a:srcRect l="23901" b="18455"/>
          <a:stretch/>
        </p:blipFill>
        <p:spPr>
          <a:xfrm>
            <a:off x="-30826" y="-395437"/>
            <a:ext cx="8424059" cy="10682438"/>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11" name="Kuva 10" descr="Kuva, joka sisältää kohteen kevyt&#10;&#10;Kuvaus luotu automaattisesti">
            <a:extLst>
              <a:ext uri="{FF2B5EF4-FFF2-40B4-BE49-F238E27FC236}">
                <a16:creationId xmlns:a16="http://schemas.microsoft.com/office/drawing/2014/main" id="{E5C0A273-562B-4D12-8A0C-E16F00008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6594" y="-395437"/>
            <a:ext cx="5327033" cy="5327033"/>
          </a:xfrm>
          <a:prstGeom prst="rect">
            <a:avLst/>
          </a:prstGeom>
        </p:spPr>
      </p:pic>
      <p:sp>
        <p:nvSpPr>
          <p:cNvPr id="4" name="Sisällön paikkamerkki 3">
            <a:extLst>
              <a:ext uri="{FF2B5EF4-FFF2-40B4-BE49-F238E27FC236}">
                <a16:creationId xmlns:a16="http://schemas.microsoft.com/office/drawing/2014/main" id="{4B1D4DF2-3AC5-4A4A-BB3F-091AAC19D603}"/>
              </a:ext>
            </a:extLst>
          </p:cNvPr>
          <p:cNvSpPr>
            <a:spLocks noGrp="1"/>
          </p:cNvSpPr>
          <p:nvPr>
            <p:ph sz="quarter" idx="10"/>
          </p:nvPr>
        </p:nvSpPr>
        <p:spPr>
          <a:xfrm>
            <a:off x="3025738" y="2536546"/>
            <a:ext cx="12791327"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lvl1pPr algn="ctr">
              <a:defRPr/>
            </a:lvl1pPr>
          </a:lstStyle>
          <a:p>
            <a:r>
              <a:rPr lang="fi-FI" dirty="0"/>
              <a:t>Otsikko</a:t>
            </a:r>
          </a:p>
        </p:txBody>
      </p:sp>
    </p:spTree>
    <p:extLst>
      <p:ext uri="{BB962C8B-B14F-4D97-AF65-F5344CB8AC3E}">
        <p14:creationId xmlns:p14="http://schemas.microsoft.com/office/powerpoint/2010/main" val="740072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tsikko tai sitaatti">
    <p:spTree>
      <p:nvGrpSpPr>
        <p:cNvPr id="1" name=""/>
        <p:cNvGrpSpPr/>
        <p:nvPr/>
      </p:nvGrpSpPr>
      <p:grpSpPr>
        <a:xfrm>
          <a:off x="0" y="0"/>
          <a:ext cx="0" cy="0"/>
          <a:chOff x="0" y="0"/>
          <a:chExt cx="0" cy="0"/>
        </a:xfrm>
      </p:grpSpPr>
      <p:pic>
        <p:nvPicPr>
          <p:cNvPr id="5" name="Kuva 4" descr="Kuva, joka sisältää kohteen luonto, luola&#10;&#10;Kuvaus luotu automaattisesti">
            <a:extLst>
              <a:ext uri="{FF2B5EF4-FFF2-40B4-BE49-F238E27FC236}">
                <a16:creationId xmlns:a16="http://schemas.microsoft.com/office/drawing/2014/main" id="{94312B1D-EAC1-463D-BB92-1CF46FBB6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481" y="-1317021"/>
            <a:ext cx="12921038" cy="12921038"/>
          </a:xfrm>
          <a:prstGeom prst="rect">
            <a:avLst/>
          </a:prstGeom>
        </p:spPr>
      </p:pic>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78299244-5EA3-410D-B0DF-3F6B6534CBE2}"/>
              </a:ext>
            </a:extLst>
          </p:cNvPr>
          <p:cNvSpPr>
            <a:spLocks noGrp="1"/>
          </p:cNvSpPr>
          <p:nvPr>
            <p:ph type="body" sz="quarter" idx="10" hasCustomPrompt="1"/>
          </p:nvPr>
        </p:nvSpPr>
        <p:spPr>
          <a:xfrm>
            <a:off x="5440034" y="4758220"/>
            <a:ext cx="7922418" cy="770561"/>
          </a:xfrm>
        </p:spPr>
        <p:txBody>
          <a:bodyPr/>
          <a:lstStyle>
            <a:lvl1pPr>
              <a:defRPr b="1"/>
            </a:lvl1pPr>
            <a:lvl2pPr>
              <a:defRPr b="1"/>
            </a:lvl2pPr>
            <a:lvl3pPr>
              <a:defRPr b="1"/>
            </a:lvl3pPr>
            <a:lvl4pPr>
              <a:defRPr b="1"/>
            </a:lvl4pPr>
            <a:lvl5pPr>
              <a:defRPr b="1"/>
            </a:lvl5pPr>
          </a:lstStyle>
          <a:p>
            <a:pPr lvl="0"/>
            <a:r>
              <a:rPr lang="fi-FI" dirty="0"/>
              <a:t>Kirjoita tähän jotain iskevää!</a:t>
            </a:r>
          </a:p>
        </p:txBody>
      </p:sp>
      <p:pic>
        <p:nvPicPr>
          <p:cNvPr id="6" name="Kuva 5">
            <a:extLst>
              <a:ext uri="{FF2B5EF4-FFF2-40B4-BE49-F238E27FC236}">
                <a16:creationId xmlns:a16="http://schemas.microsoft.com/office/drawing/2014/main" id="{06E36EB5-8A8A-436F-9311-669F001725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40452" y="210973"/>
            <a:ext cx="3916509" cy="5317808"/>
          </a:xfrm>
          <a:prstGeom prst="rect">
            <a:avLst/>
          </a:prstGeom>
        </p:spPr>
      </p:pic>
    </p:spTree>
    <p:extLst>
      <p:ext uri="{BB962C8B-B14F-4D97-AF65-F5344CB8AC3E}">
        <p14:creationId xmlns:p14="http://schemas.microsoft.com/office/powerpoint/2010/main" val="1219024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tsikko tai sitaatti 2 (nettisivun tyylillä)">
    <p:spTree>
      <p:nvGrpSpPr>
        <p:cNvPr id="1" name=""/>
        <p:cNvGrpSpPr/>
        <p:nvPr/>
      </p:nvGrpSpPr>
      <p:grpSpPr>
        <a:xfrm>
          <a:off x="0" y="0"/>
          <a:ext cx="0" cy="0"/>
          <a:chOff x="0" y="0"/>
          <a:chExt cx="0" cy="0"/>
        </a:xfrm>
      </p:grpSpPr>
      <p:pic>
        <p:nvPicPr>
          <p:cNvPr id="7" name="Kuva 6" descr="Kuva, joka sisältää kohteen siluetti&#10;&#10;Kuvaus luotu automaattisesti">
            <a:extLst>
              <a:ext uri="{FF2B5EF4-FFF2-40B4-BE49-F238E27FC236}">
                <a16:creationId xmlns:a16="http://schemas.microsoft.com/office/drawing/2014/main" id="{AEF1C0AE-0517-496A-AD46-1B157869FA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430863" flipV="1">
            <a:off x="2111375" y="1221720"/>
            <a:ext cx="6106382" cy="7566156"/>
          </a:xfrm>
          <a:prstGeom prst="rect">
            <a:avLst/>
          </a:prstGeom>
        </p:spPr>
      </p:pic>
      <p:pic>
        <p:nvPicPr>
          <p:cNvPr id="12" name="Kuva 11" descr="Kuva, joka sisältää kohteen vuori, kaari&#10;&#10;Kuvaus luotu automaattisesti">
            <a:extLst>
              <a:ext uri="{FF2B5EF4-FFF2-40B4-BE49-F238E27FC236}">
                <a16:creationId xmlns:a16="http://schemas.microsoft.com/office/drawing/2014/main" id="{D8BCA147-943D-456C-B920-95F278B9E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8445" flipH="1">
            <a:off x="-370068" y="4174695"/>
            <a:ext cx="3302649" cy="3302649"/>
          </a:xfrm>
          <a:prstGeom prst="rect">
            <a:avLst/>
          </a:prstGeom>
        </p:spPr>
      </p:pic>
      <p:pic>
        <p:nvPicPr>
          <p:cNvPr id="8" name="Kuva 7">
            <a:extLst>
              <a:ext uri="{FF2B5EF4-FFF2-40B4-BE49-F238E27FC236}">
                <a16:creationId xmlns:a16="http://schemas.microsoft.com/office/drawing/2014/main" id="{59490132-3BBF-47C6-8AD6-79267D80D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0" name="Tekstin paikkamerkki 9">
            <a:extLst>
              <a:ext uri="{FF2B5EF4-FFF2-40B4-BE49-F238E27FC236}">
                <a16:creationId xmlns:a16="http://schemas.microsoft.com/office/drawing/2014/main" id="{BF456C99-D935-487D-8EA6-6766664C0885}"/>
              </a:ext>
            </a:extLst>
          </p:cNvPr>
          <p:cNvSpPr>
            <a:spLocks noGrp="1"/>
          </p:cNvSpPr>
          <p:nvPr>
            <p:ph type="body" sz="quarter" idx="10" hasCustomPrompt="1"/>
          </p:nvPr>
        </p:nvSpPr>
        <p:spPr>
          <a:xfrm>
            <a:off x="5164565" y="3915604"/>
            <a:ext cx="12859317" cy="3820838"/>
          </a:xfrm>
        </p:spPr>
        <p:txBody>
          <a:bodyPr>
            <a:normAutofit/>
          </a:bodyPr>
          <a:lstStyle>
            <a:lvl1pPr>
              <a:defRPr sz="6600" b="1" i="1">
                <a:solidFill>
                  <a:schemeClr val="accent1"/>
                </a:solidFill>
              </a:defRPr>
            </a:lvl1pPr>
          </a:lstStyle>
          <a:p>
            <a:pPr lvl="0"/>
            <a:r>
              <a:rPr lang="fi-FI" dirty="0"/>
              <a:t>”Kirjoita tähän ytimekkäästi.”</a:t>
            </a:r>
          </a:p>
        </p:txBody>
      </p:sp>
      <p:pic>
        <p:nvPicPr>
          <p:cNvPr id="5" name="Kuva 4">
            <a:extLst>
              <a:ext uri="{FF2B5EF4-FFF2-40B4-BE49-F238E27FC236}">
                <a16:creationId xmlns:a16="http://schemas.microsoft.com/office/drawing/2014/main" id="{649FF5F1-7119-4ACB-B89B-89A53B2CE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98" y="4569433"/>
            <a:ext cx="2844458" cy="3167009"/>
          </a:xfrm>
          <a:prstGeom prst="rect">
            <a:avLst/>
          </a:prstGeom>
        </p:spPr>
      </p:pic>
    </p:spTree>
    <p:extLst>
      <p:ext uri="{BB962C8B-B14F-4D97-AF65-F5344CB8AC3E}">
        <p14:creationId xmlns:p14="http://schemas.microsoft.com/office/powerpoint/2010/main" val="1534216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Kuvakehys lämmin">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5EF93A5D-6047-4D62-A78D-AADE14BB9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a:solidFill>
            <a:schemeClr val="bg1"/>
          </a:solidFill>
        </p:spPr>
      </p:pic>
      <p:sp>
        <p:nvSpPr>
          <p:cNvPr id="9" name="Kuvan paikkamerkki 8">
            <a:extLst>
              <a:ext uri="{FF2B5EF4-FFF2-40B4-BE49-F238E27FC236}">
                <a16:creationId xmlns:a16="http://schemas.microsoft.com/office/drawing/2014/main" id="{B11B32E5-C42B-40BE-8903-FF8ADADB2285}"/>
              </a:ext>
            </a:extLst>
          </p:cNvPr>
          <p:cNvSpPr>
            <a:spLocks noGrp="1"/>
          </p:cNvSpPr>
          <p:nvPr>
            <p:ph type="pic" sz="quarter" idx="10"/>
          </p:nvPr>
        </p:nvSpPr>
        <p:spPr>
          <a:xfrm>
            <a:off x="1033463" y="909638"/>
            <a:ext cx="16197263" cy="8460582"/>
          </a:xfrm>
        </p:spPr>
        <p:txBody>
          <a:bodyPr/>
          <a:lstStyle/>
          <a:p>
            <a:r>
              <a:rPr lang="fi-FI"/>
              <a:t>Lisää kuva napsauttamalla kuvaketta</a:t>
            </a:r>
          </a:p>
        </p:txBody>
      </p:sp>
    </p:spTree>
    <p:extLst>
      <p:ext uri="{BB962C8B-B14F-4D97-AF65-F5344CB8AC3E}">
        <p14:creationId xmlns:p14="http://schemas.microsoft.com/office/powerpoint/2010/main" val="3414059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uvakehys viileä">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6" y="-3001749"/>
            <a:ext cx="13056705" cy="18436856"/>
          </a:xfrm>
          <a:prstGeom prst="rect">
            <a:avLst/>
          </a:prstGeom>
        </p:spPr>
      </p:pic>
      <p:sp>
        <p:nvSpPr>
          <p:cNvPr id="5" name="Kuvan paikkamerkki 4">
            <a:extLst>
              <a:ext uri="{FF2B5EF4-FFF2-40B4-BE49-F238E27FC236}">
                <a16:creationId xmlns:a16="http://schemas.microsoft.com/office/drawing/2014/main" id="{683DD9AA-4478-46FE-86E5-2CAAE7B1188D}"/>
              </a:ext>
            </a:extLst>
          </p:cNvPr>
          <p:cNvSpPr>
            <a:spLocks noGrp="1"/>
          </p:cNvSpPr>
          <p:nvPr>
            <p:ph type="pic" sz="quarter" idx="10"/>
          </p:nvPr>
        </p:nvSpPr>
        <p:spPr>
          <a:xfrm>
            <a:off x="1413673" y="1155842"/>
            <a:ext cx="15460655" cy="8249453"/>
          </a:xfrm>
        </p:spPr>
        <p:txBody>
          <a:bodyPr/>
          <a:lstStyle/>
          <a:p>
            <a:r>
              <a:rPr lang="fi-FI"/>
              <a:t>Lisää kuva napsauttamalla kuvaketta</a:t>
            </a:r>
          </a:p>
        </p:txBody>
      </p:sp>
    </p:spTree>
    <p:extLst>
      <p:ext uri="{BB962C8B-B14F-4D97-AF65-F5344CB8AC3E}">
        <p14:creationId xmlns:p14="http://schemas.microsoft.com/office/powerpoint/2010/main" val="189620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Kuvakehys heinät">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8423C728-415B-4F11-9609-D5D7A3017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37363">
            <a:off x="-2754369" y="-1999383"/>
            <a:ext cx="14015958" cy="14015958"/>
          </a:xfrm>
          <a:prstGeom prst="rect">
            <a:avLst/>
          </a:prstGeom>
        </p:spPr>
      </p:pic>
      <p:sp>
        <p:nvSpPr>
          <p:cNvPr id="6" name="Kuvan paikkamerkki 5">
            <a:extLst>
              <a:ext uri="{FF2B5EF4-FFF2-40B4-BE49-F238E27FC236}">
                <a16:creationId xmlns:a16="http://schemas.microsoft.com/office/drawing/2014/main" id="{4D0DF61B-704C-4D36-94F4-4E7E4FDB681C}"/>
              </a:ext>
            </a:extLst>
          </p:cNvPr>
          <p:cNvSpPr>
            <a:spLocks noGrp="1"/>
          </p:cNvSpPr>
          <p:nvPr>
            <p:ph type="pic" sz="quarter" idx="10"/>
          </p:nvPr>
        </p:nvSpPr>
        <p:spPr>
          <a:xfrm>
            <a:off x="1216819" y="1028700"/>
            <a:ext cx="15854363" cy="8229600"/>
          </a:xfrm>
        </p:spPr>
        <p:txBody>
          <a:bodyPr/>
          <a:lstStyle/>
          <a:p>
            <a:r>
              <a:rPr lang="fi-FI"/>
              <a:t>Lisää kuva napsauttamalla kuvaketta</a:t>
            </a:r>
          </a:p>
        </p:txBody>
      </p:sp>
    </p:spTree>
    <p:extLst>
      <p:ext uri="{BB962C8B-B14F-4D97-AF65-F5344CB8AC3E}">
        <p14:creationId xmlns:p14="http://schemas.microsoft.com/office/powerpoint/2010/main" val="3682177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Yksi kuva ja elementit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5456514" y="2536033"/>
            <a:ext cx="6872475" cy="7259093"/>
          </a:xfrm>
        </p:spPr>
        <p:txBody>
          <a:bodyPr/>
          <a:lstStyle>
            <a:lvl1pPr>
              <a:defRPr/>
            </a:lvl1pPr>
          </a:lstStyle>
          <a:p>
            <a:r>
              <a:rPr lang="fi-FI"/>
              <a:t>Lisää kuva napsauttamalla kuvaketta</a:t>
            </a:r>
            <a:endParaRPr lang="fi-FI" dirty="0"/>
          </a:p>
        </p:txBody>
      </p:sp>
      <p:pic>
        <p:nvPicPr>
          <p:cNvPr id="12" name="Kuva 11">
            <a:extLst>
              <a:ext uri="{FF2B5EF4-FFF2-40B4-BE49-F238E27FC236}">
                <a16:creationId xmlns:a16="http://schemas.microsoft.com/office/drawing/2014/main" id="{B5A0C58B-30C3-4C31-8F32-586DD3868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2944" y="4906274"/>
            <a:ext cx="5168363" cy="5168363"/>
          </a:xfrm>
          <a:prstGeom prst="rect">
            <a:avLst/>
          </a:prstGeom>
        </p:spPr>
      </p:pic>
      <p:pic>
        <p:nvPicPr>
          <p:cNvPr id="6" name="Kuva 5">
            <a:extLst>
              <a:ext uri="{FF2B5EF4-FFF2-40B4-BE49-F238E27FC236}">
                <a16:creationId xmlns:a16="http://schemas.microsoft.com/office/drawing/2014/main" id="{5BF9B33B-2E4C-40C8-A689-24CCDAA3F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25" y="2536034"/>
            <a:ext cx="4676427" cy="4676427"/>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468296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Kolme kuvapaikkaa +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50D213-59B5-4936-9C30-E5F63FDD58EF}"/>
              </a:ext>
            </a:extLst>
          </p:cNvPr>
          <p:cNvSpPr>
            <a:spLocks noGrp="1"/>
          </p:cNvSpPr>
          <p:nvPr>
            <p:ph type="title" hasCustomPrompt="1"/>
          </p:nvPr>
        </p:nvSpPr>
        <p:spPr/>
        <p:txBody>
          <a:bodyPr/>
          <a:lstStyle>
            <a:lvl1pPr algn="ctr">
              <a:defRPr/>
            </a:lvl1pPr>
          </a:lstStyle>
          <a:p>
            <a:r>
              <a:rPr lang="fi-FI" dirty="0"/>
              <a:t>Otsikko</a:t>
            </a:r>
          </a:p>
        </p:txBody>
      </p:sp>
      <p:sp>
        <p:nvSpPr>
          <p:cNvPr id="4" name="Kuvan paikkamerkki 3">
            <a:extLst>
              <a:ext uri="{FF2B5EF4-FFF2-40B4-BE49-F238E27FC236}">
                <a16:creationId xmlns:a16="http://schemas.microsoft.com/office/drawing/2014/main" id="{0416BDB1-F0D6-4035-95DA-76A5CA855A78}"/>
              </a:ext>
            </a:extLst>
          </p:cNvPr>
          <p:cNvSpPr>
            <a:spLocks noGrp="1"/>
          </p:cNvSpPr>
          <p:nvPr>
            <p:ph type="pic" sz="quarter" idx="10"/>
          </p:nvPr>
        </p:nvSpPr>
        <p:spPr>
          <a:xfrm>
            <a:off x="1257300" y="2774157"/>
            <a:ext cx="5031582" cy="5727936"/>
          </a:xfrm>
        </p:spPr>
        <p:txBody>
          <a:bodyPr/>
          <a:lstStyle/>
          <a:p>
            <a:r>
              <a:rPr lang="fi-FI"/>
              <a:t>Lisää kuva napsauttamalla kuvaketta</a:t>
            </a:r>
          </a:p>
        </p:txBody>
      </p:sp>
      <p:sp>
        <p:nvSpPr>
          <p:cNvPr id="5" name="Kuvan paikkamerkki 3">
            <a:extLst>
              <a:ext uri="{FF2B5EF4-FFF2-40B4-BE49-F238E27FC236}">
                <a16:creationId xmlns:a16="http://schemas.microsoft.com/office/drawing/2014/main" id="{D071DB86-B998-44AD-971C-317DFD2810B6}"/>
              </a:ext>
            </a:extLst>
          </p:cNvPr>
          <p:cNvSpPr>
            <a:spLocks noGrp="1"/>
          </p:cNvSpPr>
          <p:nvPr>
            <p:ph type="pic" sz="quarter" idx="11"/>
          </p:nvPr>
        </p:nvSpPr>
        <p:spPr>
          <a:xfrm>
            <a:off x="6549402" y="2774157"/>
            <a:ext cx="5178549" cy="5727936"/>
          </a:xfrm>
        </p:spPr>
        <p:txBody>
          <a:bodyPr/>
          <a:lstStyle/>
          <a:p>
            <a:r>
              <a:rPr lang="fi-FI"/>
              <a:t>Lisää kuva napsauttamalla kuvaketta</a:t>
            </a:r>
          </a:p>
        </p:txBody>
      </p:sp>
      <p:sp>
        <p:nvSpPr>
          <p:cNvPr id="6" name="Kuvan paikkamerkki 3">
            <a:extLst>
              <a:ext uri="{FF2B5EF4-FFF2-40B4-BE49-F238E27FC236}">
                <a16:creationId xmlns:a16="http://schemas.microsoft.com/office/drawing/2014/main" id="{FFBCF286-97D4-4E73-9F9C-49E003B13474}"/>
              </a:ext>
            </a:extLst>
          </p:cNvPr>
          <p:cNvSpPr>
            <a:spLocks noGrp="1"/>
          </p:cNvSpPr>
          <p:nvPr>
            <p:ph type="pic" sz="quarter" idx="12"/>
          </p:nvPr>
        </p:nvSpPr>
        <p:spPr>
          <a:xfrm>
            <a:off x="11999118" y="2774157"/>
            <a:ext cx="5031582" cy="5727936"/>
          </a:xfrm>
        </p:spPr>
        <p:txBody>
          <a:bodyPr/>
          <a:lstStyle/>
          <a:p>
            <a:r>
              <a:rPr lang="fi-FI"/>
              <a:t>Lisää kuva napsauttamalla kuvaketta</a:t>
            </a:r>
          </a:p>
        </p:txBody>
      </p:sp>
      <p:pic>
        <p:nvPicPr>
          <p:cNvPr id="7" name="Kuva 6">
            <a:extLst>
              <a:ext uri="{FF2B5EF4-FFF2-40B4-BE49-F238E27FC236}">
                <a16:creationId xmlns:a16="http://schemas.microsoft.com/office/drawing/2014/main" id="{C1FF67F1-F6E1-48D6-B75A-129E766361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212266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Kuva yksivärisellä taustalla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p:nvPr>
        </p:nvSpPr>
        <p:spPr/>
        <p:txBody>
          <a:bodyPr/>
          <a:lstStyle/>
          <a:p>
            <a:r>
              <a:rPr lang="fi-FI"/>
              <a:t>Muokkaa ots. perustyyl. napsautt.</a:t>
            </a:r>
          </a:p>
        </p:txBody>
      </p:sp>
      <p:sp>
        <p:nvSpPr>
          <p:cNvPr id="3" name="Suorakulmio 2">
            <a:extLst>
              <a:ext uri="{FF2B5EF4-FFF2-40B4-BE49-F238E27FC236}">
                <a16:creationId xmlns:a16="http://schemas.microsoft.com/office/drawing/2014/main" id="{D6ED46B0-8F85-4446-882F-7FCA09BF06CF}"/>
              </a:ext>
            </a:extLst>
          </p:cNvPr>
          <p:cNvSpPr/>
          <p:nvPr/>
        </p:nvSpPr>
        <p:spPr>
          <a:xfrm>
            <a:off x="-1" y="0"/>
            <a:ext cx="18288002" cy="10287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5" name="Kuvan paikkamerkki 4">
            <a:extLst>
              <a:ext uri="{FF2B5EF4-FFF2-40B4-BE49-F238E27FC236}">
                <a16:creationId xmlns:a16="http://schemas.microsoft.com/office/drawing/2014/main" id="{3C1D049D-9218-4065-8EBD-40B48F362F4A}"/>
              </a:ext>
            </a:extLst>
          </p:cNvPr>
          <p:cNvSpPr>
            <a:spLocks noGrp="1"/>
          </p:cNvSpPr>
          <p:nvPr>
            <p:ph type="pic" sz="quarter" idx="10"/>
          </p:nvPr>
        </p:nvSpPr>
        <p:spPr>
          <a:xfrm>
            <a:off x="1257299" y="785813"/>
            <a:ext cx="15773400" cy="8715375"/>
          </a:xfrm>
        </p:spPr>
        <p:txBody>
          <a:bodyPr/>
          <a:lstStyle/>
          <a:p>
            <a:r>
              <a:rPr lang="fi-FI"/>
              <a:t>Lisää kuva napsauttamalla kuvaketta</a:t>
            </a:r>
          </a:p>
        </p:txBody>
      </p:sp>
    </p:spTree>
    <p:extLst>
      <p:ext uri="{BB962C8B-B14F-4D97-AF65-F5344CB8AC3E}">
        <p14:creationId xmlns:p14="http://schemas.microsoft.com/office/powerpoint/2010/main" val="4037667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75039"/>
            <a:ext cx="18288000" cy="1988345"/>
          </a:xfrm>
          <a:solidFill>
            <a:schemeClr val="accent3"/>
          </a:solidFill>
        </p:spPr>
        <p:txBody>
          <a:bodyPr/>
          <a:lstStyle>
            <a:lvl1pPr algn="ctr">
              <a:defRPr>
                <a:solidFill>
                  <a:schemeClr val="accent2"/>
                </a:solidFill>
              </a:defRPr>
            </a:lvl1pPr>
          </a:lstStyle>
          <a:p>
            <a:r>
              <a:rPr lang="fi-FI" dirty="0"/>
              <a:t>Otsikko</a:t>
            </a:r>
          </a:p>
        </p:txBody>
      </p:sp>
    </p:spTree>
    <p:extLst>
      <p:ext uri="{BB962C8B-B14F-4D97-AF65-F5344CB8AC3E}">
        <p14:creationId xmlns:p14="http://schemas.microsoft.com/office/powerpoint/2010/main" val="292149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Kansisivu 3">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7"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9508733" y="3379841"/>
            <a:ext cx="8779268" cy="3308637"/>
          </a:xfrm>
          <a:solidFill>
            <a:schemeClr val="tx2"/>
          </a:solidFill>
        </p:spPr>
        <p:txBody>
          <a:bodyPr/>
          <a:lstStyle>
            <a:lvl1pPr algn="ctr">
              <a:defRPr>
                <a:solidFill>
                  <a:schemeClr val="bg2"/>
                </a:solidFill>
              </a:defRPr>
            </a:lvl1pPr>
          </a:lstStyle>
          <a:p>
            <a:r>
              <a:rPr lang="fi-FI" dirty="0"/>
              <a:t>Otsikko</a:t>
            </a:r>
          </a:p>
        </p:txBody>
      </p:sp>
      <p:pic>
        <p:nvPicPr>
          <p:cNvPr id="4" name="Kuva 3">
            <a:extLst>
              <a:ext uri="{FF2B5EF4-FFF2-40B4-BE49-F238E27FC236}">
                <a16:creationId xmlns:a16="http://schemas.microsoft.com/office/drawing/2014/main" id="{D523B65D-CB0C-4773-B24B-F1918082B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6" name="Alaotsikko 2">
            <a:extLst>
              <a:ext uri="{FF2B5EF4-FFF2-40B4-BE49-F238E27FC236}">
                <a16:creationId xmlns:a16="http://schemas.microsoft.com/office/drawing/2014/main" id="{28DA8A7D-8689-431E-B3F2-33E79D86C92F}"/>
              </a:ext>
            </a:extLst>
          </p:cNvPr>
          <p:cNvSpPr>
            <a:spLocks noGrp="1"/>
          </p:cNvSpPr>
          <p:nvPr>
            <p:ph type="subTitle" idx="1" hasCustomPrompt="1"/>
          </p:nvPr>
        </p:nvSpPr>
        <p:spPr>
          <a:xfrm>
            <a:off x="9508733" y="6805905"/>
            <a:ext cx="8764499" cy="1516164"/>
          </a:xfrm>
          <a:solidFill>
            <a:schemeClr val="tx2"/>
          </a:solidFill>
        </p:spPr>
        <p:txBody>
          <a:bodyPr/>
          <a:lstStyle>
            <a:lvl1pPr marL="0" indent="0" algn="l">
              <a:buNone/>
              <a:defRPr sz="360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a:t>
            </a:r>
          </a:p>
        </p:txBody>
      </p:sp>
    </p:spTree>
    <p:extLst>
      <p:ext uri="{BB962C8B-B14F-4D97-AF65-F5344CB8AC3E}">
        <p14:creationId xmlns:p14="http://schemas.microsoft.com/office/powerpoint/2010/main" val="3708789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vitus-/väliotsikkodia lämminsävy">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tx2"/>
          </a:solidFill>
        </p:spPr>
        <p:txBody>
          <a:bodyPr/>
          <a:lstStyle>
            <a:lvl1pPr algn="ctr">
              <a:defRPr>
                <a:solidFill>
                  <a:schemeClr val="bg2"/>
                </a:solidFill>
              </a:defRPr>
            </a:lvl1pPr>
          </a:lstStyle>
          <a:p>
            <a:r>
              <a:rPr lang="fi-FI" dirty="0"/>
              <a:t>Otsikko</a:t>
            </a:r>
          </a:p>
        </p:txBody>
      </p:sp>
    </p:spTree>
    <p:extLst>
      <p:ext uri="{BB962C8B-B14F-4D97-AF65-F5344CB8AC3E}">
        <p14:creationId xmlns:p14="http://schemas.microsoft.com/office/powerpoint/2010/main" val="3569589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Kuvitus-/väliotsikkodia sinisävy">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9" y="-3926424"/>
            <a:ext cx="13056705" cy="18436856"/>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accent1"/>
          </a:solidFill>
        </p:spPr>
        <p:txBody>
          <a:bodyPr/>
          <a:lstStyle>
            <a:lvl1pPr algn="ctr">
              <a:defRPr>
                <a:solidFill>
                  <a:schemeClr val="accent3"/>
                </a:solidFill>
              </a:defRPr>
            </a:lvl1pPr>
          </a:lstStyle>
          <a:p>
            <a:r>
              <a:rPr lang="fi-FI" dirty="0"/>
              <a:t>Otsikko</a:t>
            </a:r>
          </a:p>
        </p:txBody>
      </p:sp>
    </p:spTree>
    <p:extLst>
      <p:ext uri="{BB962C8B-B14F-4D97-AF65-F5344CB8AC3E}">
        <p14:creationId xmlns:p14="http://schemas.microsoft.com/office/powerpoint/2010/main" val="2244011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yhjä pohja logolla">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223835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24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Kansisivu 1">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8114650A-F3D6-43DD-B232-B5915D7BB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399" y="-2848003"/>
            <a:ext cx="15463892" cy="15463892"/>
          </a:xfrm>
          <a:prstGeom prst="rect">
            <a:avLst/>
          </a:prstGeom>
        </p:spPr>
      </p:pic>
      <p:sp>
        <p:nvSpPr>
          <p:cNvPr id="4" name="Päivämäärän paikkamerkki 3">
            <a:extLst>
              <a:ext uri="{FF2B5EF4-FFF2-40B4-BE49-F238E27FC236}">
                <a16:creationId xmlns:a16="http://schemas.microsoft.com/office/drawing/2014/main" id="{5C25200A-BF14-4A69-B790-91DCCD8E979A}"/>
              </a:ext>
            </a:extLst>
          </p:cNvPr>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2/11/2025</a:t>
            </a:fld>
            <a:endParaRPr lang="en-US"/>
          </a:p>
        </p:txBody>
      </p:sp>
      <p:sp>
        <p:nvSpPr>
          <p:cNvPr id="2" name="Otsikko 1">
            <a:extLst>
              <a:ext uri="{FF2B5EF4-FFF2-40B4-BE49-F238E27FC236}">
                <a16:creationId xmlns:a16="http://schemas.microsoft.com/office/drawing/2014/main" id="{41E73874-22B2-4FD6-A9E0-CEBA3040B644}"/>
              </a:ext>
            </a:extLst>
          </p:cNvPr>
          <p:cNvSpPr>
            <a:spLocks noGrp="1"/>
          </p:cNvSpPr>
          <p:nvPr>
            <p:ph type="ctrTitle" hasCustomPrompt="1"/>
          </p:nvPr>
        </p:nvSpPr>
        <p:spPr>
          <a:xfrm>
            <a:off x="1458930" y="3040683"/>
            <a:ext cx="7685070" cy="3581400"/>
          </a:xfrm>
        </p:spPr>
        <p:txBody>
          <a:bodyPr anchor="b"/>
          <a:lstStyle>
            <a:lvl1pPr algn="ctr">
              <a:defRPr sz="9000"/>
            </a:lvl1pPr>
          </a:lstStyle>
          <a:p>
            <a:r>
              <a:rPr lang="fi-FI"/>
              <a:t>Otsikko</a:t>
            </a:r>
          </a:p>
        </p:txBody>
      </p:sp>
      <p:sp>
        <p:nvSpPr>
          <p:cNvPr id="3" name="Alaotsikko 2">
            <a:extLst>
              <a:ext uri="{FF2B5EF4-FFF2-40B4-BE49-F238E27FC236}">
                <a16:creationId xmlns:a16="http://schemas.microsoft.com/office/drawing/2014/main" id="{80E08595-2D99-4305-B1D6-8F912A119D22}"/>
              </a:ext>
            </a:extLst>
          </p:cNvPr>
          <p:cNvSpPr>
            <a:spLocks noGrp="1"/>
          </p:cNvSpPr>
          <p:nvPr>
            <p:ph type="subTitle" idx="1" hasCustomPrompt="1"/>
          </p:nvPr>
        </p:nvSpPr>
        <p:spPr>
          <a:xfrm>
            <a:off x="10746768" y="3901679"/>
            <a:ext cx="5712432"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 tilaisuus ja päiväys</a:t>
            </a:r>
          </a:p>
        </p:txBody>
      </p:sp>
      <p:pic>
        <p:nvPicPr>
          <p:cNvPr id="9" name="Kuva 8">
            <a:extLst>
              <a:ext uri="{FF2B5EF4-FFF2-40B4-BE49-F238E27FC236}">
                <a16:creationId xmlns:a16="http://schemas.microsoft.com/office/drawing/2014/main" id="{8F28C9B8-BAE0-41AC-A988-F56AC76A6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414" y="7005291"/>
            <a:ext cx="4053155" cy="1762818"/>
          </a:xfrm>
          <a:prstGeom prst="rect">
            <a:avLst/>
          </a:prstGeom>
        </p:spPr>
      </p:pic>
      <p:pic>
        <p:nvPicPr>
          <p:cNvPr id="11" name="Kuva 10" descr="Kuva, joka sisältää kohteen sateenvarjo, varuste&#10;&#10;Kuvaus luotu automaattisesti">
            <a:extLst>
              <a:ext uri="{FF2B5EF4-FFF2-40B4-BE49-F238E27FC236}">
                <a16:creationId xmlns:a16="http://schemas.microsoft.com/office/drawing/2014/main" id="{53FB276F-FDDD-4C44-B374-1F6731F6C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4287" y="6114369"/>
            <a:ext cx="4244508" cy="4244508"/>
          </a:xfrm>
          <a:prstGeom prst="rect">
            <a:avLst/>
          </a:prstGeom>
        </p:spPr>
      </p:pic>
    </p:spTree>
    <p:extLst>
      <p:ext uri="{BB962C8B-B14F-4D97-AF65-F5344CB8AC3E}">
        <p14:creationId xmlns:p14="http://schemas.microsoft.com/office/powerpoint/2010/main" val="3679699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ansisivu 2">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9CBC3F9A-07B2-4DC0-A57F-E998A3FD3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50555">
            <a:off x="-2157612" y="-872982"/>
            <a:ext cx="12421532" cy="12421532"/>
          </a:xfrm>
          <a:prstGeom prst="rect">
            <a:avLst/>
          </a:prstGeom>
        </p:spPr>
      </p:pic>
      <p:sp>
        <p:nvSpPr>
          <p:cNvPr id="3" name="Alaotsikko 2">
            <a:extLst>
              <a:ext uri="{FF2B5EF4-FFF2-40B4-BE49-F238E27FC236}">
                <a16:creationId xmlns:a16="http://schemas.microsoft.com/office/drawing/2014/main" id="{CE524157-44EC-4EF9-BC0D-4C6DE89467D6}"/>
              </a:ext>
            </a:extLst>
          </p:cNvPr>
          <p:cNvSpPr>
            <a:spLocks noGrp="1"/>
          </p:cNvSpPr>
          <p:nvPr>
            <p:ph type="subTitle" idx="1" hasCustomPrompt="1"/>
          </p:nvPr>
        </p:nvSpPr>
        <p:spPr>
          <a:xfrm>
            <a:off x="9129233" y="7052484"/>
            <a:ext cx="5152490" cy="157780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 tilaisuus ja päiväys</a:t>
            </a:r>
          </a:p>
        </p:txBody>
      </p:sp>
      <p:pic>
        <p:nvPicPr>
          <p:cNvPr id="5" name="Kuva 4">
            <a:extLst>
              <a:ext uri="{FF2B5EF4-FFF2-40B4-BE49-F238E27FC236}">
                <a16:creationId xmlns:a16="http://schemas.microsoft.com/office/drawing/2014/main" id="{19DCB2A7-7128-4E66-A7E2-B8EE4FE6E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12" name="Otsikko 11">
            <a:extLst>
              <a:ext uri="{FF2B5EF4-FFF2-40B4-BE49-F238E27FC236}">
                <a16:creationId xmlns:a16="http://schemas.microsoft.com/office/drawing/2014/main" id="{478CD843-51D2-477D-A2BB-A630086C0D7C}"/>
              </a:ext>
            </a:extLst>
          </p:cNvPr>
          <p:cNvSpPr>
            <a:spLocks noGrp="1"/>
          </p:cNvSpPr>
          <p:nvPr>
            <p:ph type="title" hasCustomPrompt="1"/>
          </p:nvPr>
        </p:nvSpPr>
        <p:spPr>
          <a:xfrm>
            <a:off x="6326313" y="4383293"/>
            <a:ext cx="10758327" cy="1908984"/>
          </a:xfrm>
        </p:spPr>
        <p:txBody>
          <a:bodyPr/>
          <a:lstStyle>
            <a:lvl1pPr algn="ctr">
              <a:defRPr/>
            </a:lvl1pPr>
          </a:lstStyle>
          <a:p>
            <a:r>
              <a:rPr lang="fi-FI"/>
              <a:t>Otsikko</a:t>
            </a:r>
          </a:p>
        </p:txBody>
      </p:sp>
    </p:spTree>
    <p:extLst>
      <p:ext uri="{BB962C8B-B14F-4D97-AF65-F5344CB8AC3E}">
        <p14:creationId xmlns:p14="http://schemas.microsoft.com/office/powerpoint/2010/main" val="2672624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Kansisivu 3">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7"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9508733" y="3379841"/>
            <a:ext cx="8779268" cy="3308637"/>
          </a:xfrm>
          <a:solidFill>
            <a:schemeClr val="tx2"/>
          </a:solidFill>
        </p:spPr>
        <p:txBody>
          <a:bodyPr/>
          <a:lstStyle>
            <a:lvl1pPr algn="ctr">
              <a:defRPr>
                <a:solidFill>
                  <a:schemeClr val="bg2"/>
                </a:solidFill>
              </a:defRPr>
            </a:lvl1pPr>
          </a:lstStyle>
          <a:p>
            <a:r>
              <a:rPr lang="fi-FI"/>
              <a:t>Otsikko</a:t>
            </a:r>
          </a:p>
        </p:txBody>
      </p:sp>
      <p:pic>
        <p:nvPicPr>
          <p:cNvPr id="4" name="Kuva 3">
            <a:extLst>
              <a:ext uri="{FF2B5EF4-FFF2-40B4-BE49-F238E27FC236}">
                <a16:creationId xmlns:a16="http://schemas.microsoft.com/office/drawing/2014/main" id="{D523B65D-CB0C-4773-B24B-F1918082B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6" name="Alaotsikko 2">
            <a:extLst>
              <a:ext uri="{FF2B5EF4-FFF2-40B4-BE49-F238E27FC236}">
                <a16:creationId xmlns:a16="http://schemas.microsoft.com/office/drawing/2014/main" id="{28DA8A7D-8689-431E-B3F2-33E79D86C92F}"/>
              </a:ext>
            </a:extLst>
          </p:cNvPr>
          <p:cNvSpPr>
            <a:spLocks noGrp="1"/>
          </p:cNvSpPr>
          <p:nvPr>
            <p:ph type="subTitle" idx="1" hasCustomPrompt="1"/>
          </p:nvPr>
        </p:nvSpPr>
        <p:spPr>
          <a:xfrm>
            <a:off x="9508733" y="6805905"/>
            <a:ext cx="8764499" cy="1516164"/>
          </a:xfrm>
          <a:solidFill>
            <a:schemeClr val="tx2"/>
          </a:solidFill>
        </p:spPr>
        <p:txBody>
          <a:bodyPr/>
          <a:lstStyle>
            <a:lvl1pPr marL="0" indent="0" algn="l">
              <a:buNone/>
              <a:defRPr sz="360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a:t>
            </a:r>
          </a:p>
        </p:txBody>
      </p:sp>
    </p:spTree>
    <p:extLst>
      <p:ext uri="{BB962C8B-B14F-4D97-AF65-F5344CB8AC3E}">
        <p14:creationId xmlns:p14="http://schemas.microsoft.com/office/powerpoint/2010/main" val="21309783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2716618" y="755025"/>
            <a:ext cx="14402339"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2716619" y="2626796"/>
            <a:ext cx="14402339" cy="69051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descr="Kuva, joka sisältää kohteen teksti&#10;&#10;Kuvaus luotu automaattisesti">
            <a:extLst>
              <a:ext uri="{FF2B5EF4-FFF2-40B4-BE49-F238E27FC236}">
                <a16:creationId xmlns:a16="http://schemas.microsoft.com/office/drawing/2014/main" id="{4DAB3751-04E5-48D7-8401-637E6555C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28888" y="3515605"/>
            <a:ext cx="12318231" cy="2830301"/>
          </a:xfrm>
          <a:prstGeom prst="rect">
            <a:avLst/>
          </a:prstGeom>
        </p:spPr>
      </p:pic>
    </p:spTree>
    <p:extLst>
      <p:ext uri="{BB962C8B-B14F-4D97-AF65-F5344CB8AC3E}">
        <p14:creationId xmlns:p14="http://schemas.microsoft.com/office/powerpoint/2010/main" val="3347196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927070"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a:extLst>
              <a:ext uri="{FF2B5EF4-FFF2-40B4-BE49-F238E27FC236}">
                <a16:creationId xmlns:a16="http://schemas.microsoft.com/office/drawing/2014/main" id="{569DFBCD-D5D7-4CBA-B3E2-0DD5930BD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70" y="2738438"/>
            <a:ext cx="4676529" cy="4676529"/>
          </a:xfrm>
          <a:prstGeom prst="rect">
            <a:avLst/>
          </a:prstGeom>
        </p:spPr>
      </p:pic>
      <p:pic>
        <p:nvPicPr>
          <p:cNvPr id="9" name="Kuva 8">
            <a:extLst>
              <a:ext uri="{FF2B5EF4-FFF2-40B4-BE49-F238E27FC236}">
                <a16:creationId xmlns:a16="http://schemas.microsoft.com/office/drawing/2014/main" id="{4362AA5C-7AA8-4C53-8CA8-3AD68488CD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06895" y="5864142"/>
            <a:ext cx="1877040" cy="2346300"/>
          </a:xfrm>
          <a:prstGeom prst="rect">
            <a:avLst/>
          </a:prstGeom>
        </p:spPr>
      </p:pic>
    </p:spTree>
    <p:extLst>
      <p:ext uri="{BB962C8B-B14F-4D97-AF65-F5344CB8AC3E}">
        <p14:creationId xmlns:p14="http://schemas.microsoft.com/office/powerpoint/2010/main" val="953806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033937"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6" name="Kuva 5">
            <a:extLst>
              <a:ext uri="{FF2B5EF4-FFF2-40B4-BE49-F238E27FC236}">
                <a16:creationId xmlns:a16="http://schemas.microsoft.com/office/drawing/2014/main" id="{71B513D4-372A-443F-B74D-7EFD7FC377CB}"/>
              </a:ext>
            </a:extLst>
          </p:cNvPr>
          <p:cNvPicPr>
            <a:picLocks noChangeAspect="1"/>
          </p:cNvPicPr>
          <p:nvPr/>
        </p:nvPicPr>
        <p:blipFill rotWithShape="1">
          <a:blip r:embed="rId3">
            <a:extLst>
              <a:ext uri="{28A0092B-C50C-407E-A947-70E740481C1C}">
                <a14:useLocalDpi xmlns:a14="http://schemas.microsoft.com/office/drawing/2010/main" val="0"/>
              </a:ext>
            </a:extLst>
          </a:blip>
          <a:srcRect l="30641" t="449" r="34603" b="-449"/>
          <a:stretch/>
        </p:blipFill>
        <p:spPr>
          <a:xfrm>
            <a:off x="-123287" y="-231170"/>
            <a:ext cx="3575403" cy="10287000"/>
          </a:xfrm>
          <a:prstGeom prst="rect">
            <a:avLst/>
          </a:prstGeom>
        </p:spPr>
      </p:pic>
    </p:spTree>
    <p:extLst>
      <p:ext uri="{BB962C8B-B14F-4D97-AF65-F5344CB8AC3E}">
        <p14:creationId xmlns:p14="http://schemas.microsoft.com/office/powerpoint/2010/main" val="310715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2716618" y="755025"/>
            <a:ext cx="14402339"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2716619" y="2626796"/>
            <a:ext cx="14402339" cy="69051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descr="Kuva, joka sisältää kohteen teksti&#10;&#10;Kuvaus luotu automaattisesti">
            <a:extLst>
              <a:ext uri="{FF2B5EF4-FFF2-40B4-BE49-F238E27FC236}">
                <a16:creationId xmlns:a16="http://schemas.microsoft.com/office/drawing/2014/main" id="{4DAB3751-04E5-48D7-8401-637E6555C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28888" y="3515605"/>
            <a:ext cx="12318231" cy="2830301"/>
          </a:xfrm>
          <a:prstGeom prst="rect">
            <a:avLst/>
          </a:prstGeom>
        </p:spPr>
      </p:pic>
    </p:spTree>
    <p:extLst>
      <p:ext uri="{BB962C8B-B14F-4D97-AF65-F5344CB8AC3E}">
        <p14:creationId xmlns:p14="http://schemas.microsoft.com/office/powerpoint/2010/main" val="3152700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252982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FEF25AA-17A5-45B5-A722-BB862FBD7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16193">
            <a:off x="-1609700" y="3981543"/>
            <a:ext cx="6156084" cy="6156084"/>
          </a:xfrm>
          <a:prstGeom prst="rect">
            <a:avLst/>
          </a:prstGeom>
        </p:spPr>
      </p:pic>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672946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kstidia kolmioelementti oike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3C2B5F85-535E-4994-8185-912ED1B02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306" y="-2605902"/>
            <a:ext cx="13614543" cy="13614543"/>
          </a:xfrm>
          <a:prstGeom prst="rect">
            <a:avLst/>
          </a:prstGeom>
        </p:spPr>
      </p:pic>
      <p:pic>
        <p:nvPicPr>
          <p:cNvPr id="5" name="Kuva 4">
            <a:extLst>
              <a:ext uri="{FF2B5EF4-FFF2-40B4-BE49-F238E27FC236}">
                <a16:creationId xmlns:a16="http://schemas.microsoft.com/office/drawing/2014/main" id="{339D1B23-89DC-4CF3-9A35-6A3CAB4C6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4384" y="8494815"/>
            <a:ext cx="3179153" cy="1787400"/>
          </a:xfrm>
          <a:prstGeom prst="rect">
            <a:avLst/>
          </a:prstGeom>
        </p:spPr>
      </p:pic>
      <p:sp>
        <p:nvSpPr>
          <p:cNvPr id="3" name="Tekstin paikkamerkki 2">
            <a:extLst>
              <a:ext uri="{FF2B5EF4-FFF2-40B4-BE49-F238E27FC236}">
                <a16:creationId xmlns:a16="http://schemas.microsoft.com/office/drawing/2014/main" id="{8338E6A3-F9DF-433A-9334-49DB38AE5C81}"/>
              </a:ext>
            </a:extLst>
          </p:cNvPr>
          <p:cNvSpPr>
            <a:spLocks noGrp="1"/>
          </p:cNvSpPr>
          <p:nvPr>
            <p:ph type="body" sz="quarter" idx="10"/>
          </p:nvPr>
        </p:nvSpPr>
        <p:spPr>
          <a:xfrm>
            <a:off x="956527" y="2710403"/>
            <a:ext cx="10208585" cy="6678113"/>
          </a:xfrm>
        </p:spPr>
        <p:txBody>
          <a:bodyPr/>
          <a:lstStyle>
            <a:lvl1pPr>
              <a:buClr>
                <a:schemeClr val="tx2"/>
              </a:buClr>
              <a:defRPr/>
            </a:lvl1pPr>
            <a:lvl2pPr marL="1028700" indent="-342900">
              <a:buClr>
                <a:schemeClr val="tx2"/>
              </a:buClr>
              <a:buFont typeface="Century Gothic" panose="020B0502020202020204" pitchFamily="34" charset="0"/>
              <a:buChar cha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93F6B1C1-10C0-41F8-8AD1-72CE05F3A658}"/>
              </a:ext>
            </a:extLst>
          </p:cNvPr>
          <p:cNvSpPr>
            <a:spLocks noGrp="1"/>
          </p:cNvSpPr>
          <p:nvPr>
            <p:ph type="title" hasCustomPrompt="1"/>
          </p:nvPr>
        </p:nvSpPr>
        <p:spPr>
          <a:xfrm>
            <a:off x="956526" y="593921"/>
            <a:ext cx="15773400" cy="1988345"/>
          </a:xfrm>
        </p:spPr>
        <p:txBody>
          <a:bodyPr/>
          <a:lstStyle>
            <a:lvl1pPr>
              <a:defRPr/>
            </a:lvl1pPr>
          </a:lstStyle>
          <a:p>
            <a:r>
              <a:rPr lang="fi-FI"/>
              <a:t>Otsikko</a:t>
            </a:r>
          </a:p>
        </p:txBody>
      </p:sp>
    </p:spTree>
    <p:extLst>
      <p:ext uri="{BB962C8B-B14F-4D97-AF65-F5344CB8AC3E}">
        <p14:creationId xmlns:p14="http://schemas.microsoft.com/office/powerpoint/2010/main" val="674147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kstidia kolmioelementti vasen">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8086062" y="2408275"/>
            <a:ext cx="9550695" cy="330617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Sisällön paikkamerkki 4" descr="Kuva, joka sisältää kohteen vuori&#10;&#10;Kuvaus luotu automaattisesti">
            <a:extLst>
              <a:ext uri="{FF2B5EF4-FFF2-40B4-BE49-F238E27FC236}">
                <a16:creationId xmlns:a16="http://schemas.microsoft.com/office/drawing/2014/main" id="{9F47C1DA-C474-48F0-B233-7C265E425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273" y="-2353263"/>
            <a:ext cx="14583146" cy="14583146"/>
          </a:xfrm>
          <a:prstGeom prst="rect">
            <a:avLst/>
          </a:prstGeom>
        </p:spPr>
      </p:pic>
      <p:sp>
        <p:nvSpPr>
          <p:cNvPr id="6" name="Sisällön paikkamerkki 2">
            <a:extLst>
              <a:ext uri="{FF2B5EF4-FFF2-40B4-BE49-F238E27FC236}">
                <a16:creationId xmlns:a16="http://schemas.microsoft.com/office/drawing/2014/main" id="{5DE4B07C-054F-4A70-952D-15B88F2AA49F}"/>
              </a:ext>
            </a:extLst>
          </p:cNvPr>
          <p:cNvSpPr>
            <a:spLocks noGrp="1"/>
          </p:cNvSpPr>
          <p:nvPr>
            <p:ph idx="10"/>
          </p:nvPr>
        </p:nvSpPr>
        <p:spPr>
          <a:xfrm>
            <a:off x="3551458" y="6412668"/>
            <a:ext cx="11185085" cy="313073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1113761" y="1339123"/>
            <a:ext cx="6047268" cy="1988345"/>
          </a:xfrm>
        </p:spPr>
        <p:txBody>
          <a:bodyPr/>
          <a:lstStyle>
            <a:lvl1pPr>
              <a:defRPr/>
            </a:lvl1pPr>
          </a:lstStyle>
          <a:p>
            <a:r>
              <a:rPr lang="fi-FI"/>
              <a:t>Otsikko</a:t>
            </a:r>
          </a:p>
        </p:txBody>
      </p:sp>
    </p:spTree>
    <p:extLst>
      <p:ext uri="{BB962C8B-B14F-4D97-AF65-F5344CB8AC3E}">
        <p14:creationId xmlns:p14="http://schemas.microsoft.com/office/powerpoint/2010/main" val="3878375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8287999" cy="10287000"/>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232706" y="718689"/>
            <a:ext cx="13351395" cy="8934597"/>
          </a:xfrm>
          <a:solidFill>
            <a:schemeClr val="accent3"/>
          </a:solidFill>
        </p:spPr>
        <p:txBody>
          <a:bodyPr/>
          <a:lstStyle>
            <a:lvl1pPr>
              <a:defRPr b="1"/>
            </a:lvl1pPr>
            <a:lvl2pPr>
              <a:defRPr/>
            </a:lvl2pPr>
            <a:lvl3pPr>
              <a:defRPr/>
            </a:lvl3pPr>
          </a:lstStyle>
          <a:p>
            <a:pPr lvl="0"/>
            <a:r>
              <a:rPr lang="fi-FI"/>
              <a:t>Kirjoita tähän täyttä asiaa</a:t>
            </a:r>
          </a:p>
          <a:p>
            <a:pPr lvl="1"/>
            <a:r>
              <a:rPr lang="fi-FI"/>
              <a:t>Toinen taso</a:t>
            </a:r>
          </a:p>
          <a:p>
            <a:pPr lvl="2"/>
            <a:r>
              <a:rPr lang="fi-FI"/>
              <a:t>Kolmas taso</a:t>
            </a:r>
          </a:p>
          <a:p>
            <a:pPr lvl="3"/>
            <a:r>
              <a:rPr lang="fi-FI"/>
              <a:t>neljäs taso</a:t>
            </a:r>
          </a:p>
          <a:p>
            <a:pPr lvl="4"/>
            <a:r>
              <a:rPr lang="fi-FI"/>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1554233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57543" y="-215757"/>
            <a:ext cx="18945543" cy="10656869"/>
          </a:xfrm>
          <a:prstGeom prst="rect">
            <a:avLst/>
          </a:prstGeom>
        </p:spPr>
      </p:pic>
      <p:pic>
        <p:nvPicPr>
          <p:cNvPr id="3" name="Kuva 2" descr="Kuva, joka sisältää kohteen vuori&#10;&#10;Kuvaus luotu automaattisesti">
            <a:extLst>
              <a:ext uri="{FF2B5EF4-FFF2-40B4-BE49-F238E27FC236}">
                <a16:creationId xmlns:a16="http://schemas.microsoft.com/office/drawing/2014/main" id="{F0EE9B13-0B76-4B5B-A14B-D7D919473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26160">
            <a:off x="-2660717" y="-2204401"/>
            <a:ext cx="13780467" cy="15239324"/>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186473" y="903625"/>
            <a:ext cx="7957527" cy="8790044"/>
          </a:xfrm>
          <a:solidFill>
            <a:schemeClr val="accent3"/>
          </a:solidFill>
        </p:spPr>
        <p:txBody>
          <a:bodyPr/>
          <a:lstStyle>
            <a:lvl1pPr>
              <a:defRPr b="1"/>
            </a:lvl1pPr>
            <a:lvl2pPr>
              <a:defRPr/>
            </a:lvl2pPr>
            <a:lvl3pPr>
              <a:defRPr/>
            </a:lvl3pPr>
          </a:lstStyle>
          <a:p>
            <a:pPr lvl="0"/>
            <a:r>
              <a:rPr lang="fi-FI"/>
              <a:t>Kirjoita tähän täyttä asiaa</a:t>
            </a:r>
          </a:p>
          <a:p>
            <a:pPr lvl="1"/>
            <a:r>
              <a:rPr lang="fi-FI"/>
              <a:t>Toinen taso</a:t>
            </a:r>
          </a:p>
          <a:p>
            <a:pPr lvl="2"/>
            <a:r>
              <a:rPr lang="fi-FI"/>
              <a:t>Kolmas taso</a:t>
            </a:r>
          </a:p>
          <a:p>
            <a:pPr lvl="3"/>
            <a:r>
              <a:rPr lang="fi-FI"/>
              <a:t>neljäs taso</a:t>
            </a:r>
          </a:p>
          <a:p>
            <a:pPr lvl="4"/>
            <a:r>
              <a:rPr lang="fi-FI"/>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1484398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Korkea 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hasCustomPrompt="1"/>
          </p:nvPr>
        </p:nvSpPr>
        <p:spPr>
          <a:xfrm>
            <a:off x="4015911" y="424399"/>
            <a:ext cx="15773400" cy="1988345"/>
          </a:xfrm>
        </p:spPr>
        <p:txBody>
          <a:bodyPr/>
          <a:lstStyle>
            <a:lvl1pPr>
              <a:defRPr/>
            </a:lvl1pPr>
          </a:lstStyle>
          <a:p>
            <a:r>
              <a:rPr lang="fi-FI"/>
              <a:t>Otsikko</a:t>
            </a:r>
          </a:p>
        </p:txBody>
      </p:sp>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3821907"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4015912" y="2697956"/>
            <a:ext cx="10920413" cy="73961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2943505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uolen sivun kuva ja teks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8646288"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9144001" y="225707"/>
            <a:ext cx="9004298" cy="1006129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1330941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Kaksi sisältökohdetta, vain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410862-2F19-422A-A530-73928B24BCF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052438-08FF-4860-920A-2BDD3140C6BD}"/>
              </a:ext>
            </a:extLst>
          </p:cNvPr>
          <p:cNvSpPr>
            <a:spLocks noGrp="1"/>
          </p:cNvSpPr>
          <p:nvPr>
            <p:ph sz="half" idx="1"/>
          </p:nvPr>
        </p:nvSpPr>
        <p:spPr>
          <a:xfrm>
            <a:off x="1257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9BC5DC41-451B-4484-B68C-6FCC26CCFB01}"/>
              </a:ext>
            </a:extLst>
          </p:cNvPr>
          <p:cNvSpPr>
            <a:spLocks noGrp="1"/>
          </p:cNvSpPr>
          <p:nvPr>
            <p:ph sz="half" idx="2"/>
          </p:nvPr>
        </p:nvSpPr>
        <p:spPr>
          <a:xfrm>
            <a:off x="9258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A8DB98C6-B612-4710-A0F6-9979A12AC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784840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9545191" y="2604566"/>
            <a:ext cx="6998066" cy="725909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DC5F305F-662E-4C19-B4A7-1A9C846EB5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r="26268"/>
          <a:stretch/>
        </p:blipFill>
        <p:spPr>
          <a:xfrm>
            <a:off x="8120284" y="2450437"/>
            <a:ext cx="1295696" cy="7413221"/>
          </a:xfrm>
          <a:prstGeom prst="rect">
            <a:avLst/>
          </a:prstGeom>
        </p:spPr>
      </p:pic>
    </p:spTree>
    <p:extLst>
      <p:ext uri="{BB962C8B-B14F-4D97-AF65-F5344CB8AC3E}">
        <p14:creationId xmlns:p14="http://schemas.microsoft.com/office/powerpoint/2010/main" val="46784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927070"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a:extLst>
              <a:ext uri="{FF2B5EF4-FFF2-40B4-BE49-F238E27FC236}">
                <a16:creationId xmlns:a16="http://schemas.microsoft.com/office/drawing/2014/main" id="{569DFBCD-D5D7-4CBA-B3E2-0DD5930BD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70" y="2738438"/>
            <a:ext cx="4676529" cy="4676529"/>
          </a:xfrm>
          <a:prstGeom prst="rect">
            <a:avLst/>
          </a:prstGeom>
        </p:spPr>
      </p:pic>
      <p:pic>
        <p:nvPicPr>
          <p:cNvPr id="9" name="Kuva 8">
            <a:extLst>
              <a:ext uri="{FF2B5EF4-FFF2-40B4-BE49-F238E27FC236}">
                <a16:creationId xmlns:a16="http://schemas.microsoft.com/office/drawing/2014/main" id="{4362AA5C-7AA8-4C53-8CA8-3AD68488CD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06895" y="5864142"/>
            <a:ext cx="1877040" cy="2346300"/>
          </a:xfrm>
          <a:prstGeom prst="rect">
            <a:avLst/>
          </a:prstGeom>
        </p:spPr>
      </p:pic>
    </p:spTree>
    <p:extLst>
      <p:ext uri="{BB962C8B-B14F-4D97-AF65-F5344CB8AC3E}">
        <p14:creationId xmlns:p14="http://schemas.microsoft.com/office/powerpoint/2010/main" val="3589802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8630292" y="2604566"/>
            <a:ext cx="8400408" cy="725909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descr="Kuva, joka sisältää kohteen ulkokäyttöön tarkoitettu esine, kasvi&#10;&#10;Kuvaus luotu automaattisesti">
            <a:extLst>
              <a:ext uri="{FF2B5EF4-FFF2-40B4-BE49-F238E27FC236}">
                <a16:creationId xmlns:a16="http://schemas.microsoft.com/office/drawing/2014/main" id="{BB93D066-EBF8-47D6-A644-E7D040FF8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4023" y="1"/>
            <a:ext cx="3251771" cy="3251771"/>
          </a:xfrm>
          <a:prstGeom prst="rect">
            <a:avLst/>
          </a:prstGeom>
        </p:spPr>
      </p:pic>
    </p:spTree>
    <p:extLst>
      <p:ext uri="{BB962C8B-B14F-4D97-AF65-F5344CB8AC3E}">
        <p14:creationId xmlns:p14="http://schemas.microsoft.com/office/powerpoint/2010/main" val="4117915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Kaksi sisältökehystä">
    <p:spTree>
      <p:nvGrpSpPr>
        <p:cNvPr id="1" name=""/>
        <p:cNvGrpSpPr/>
        <p:nvPr/>
      </p:nvGrpSpPr>
      <p:grpSpPr>
        <a:xfrm>
          <a:off x="0" y="0"/>
          <a:ext cx="0" cy="0"/>
          <a:chOff x="0" y="0"/>
          <a:chExt cx="0" cy="0"/>
        </a:xfrm>
      </p:grpSpPr>
      <p:pic>
        <p:nvPicPr>
          <p:cNvPr id="5" name="Kuva 4" descr="Kuva, joka sisältää kohteen siluetti&#10;&#10;Kuvaus luotu automaattisesti">
            <a:extLst>
              <a:ext uri="{FF2B5EF4-FFF2-40B4-BE49-F238E27FC236}">
                <a16:creationId xmlns:a16="http://schemas.microsoft.com/office/drawing/2014/main" id="{04A983D3-645D-4CE5-B0A4-52D013F04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44" y="122660"/>
            <a:ext cx="2254409" cy="2793341"/>
          </a:xfrm>
          <a:prstGeom prst="rect">
            <a:avLst/>
          </a:prstGeom>
        </p:spPr>
      </p:pic>
      <p:pic>
        <p:nvPicPr>
          <p:cNvPr id="12" name="Kuva 11" descr="Kuva, joka sisältää kohteen ulkokäyttöön tarkoitettu esine, kasvi&#10;&#10;Kuvaus luotu automaattisesti">
            <a:extLst>
              <a:ext uri="{FF2B5EF4-FFF2-40B4-BE49-F238E27FC236}">
                <a16:creationId xmlns:a16="http://schemas.microsoft.com/office/drawing/2014/main" id="{D89E5E0E-1D7C-4FF1-A9AA-452703B72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30" y="145331"/>
            <a:ext cx="4781403" cy="4781403"/>
          </a:xfrm>
          <a:prstGeom prst="rect">
            <a:avLst/>
          </a:prstGeom>
        </p:spPr>
      </p:pic>
      <p:sp>
        <p:nvSpPr>
          <p:cNvPr id="6" name="Sisällön paikkamerkki 5">
            <a:extLst>
              <a:ext uri="{FF2B5EF4-FFF2-40B4-BE49-F238E27FC236}">
                <a16:creationId xmlns:a16="http://schemas.microsoft.com/office/drawing/2014/main" id="{A5D7B1FD-0F7A-445B-934E-0FD4CEF6CB84}"/>
              </a:ext>
            </a:extLst>
          </p:cNvPr>
          <p:cNvSpPr>
            <a:spLocks noGrp="1"/>
          </p:cNvSpPr>
          <p:nvPr>
            <p:ph sz="quarter" idx="4" hasCustomPrompt="1"/>
          </p:nvPr>
        </p:nvSpPr>
        <p:spPr>
          <a:xfrm>
            <a:off x="9258300" y="2536033"/>
            <a:ext cx="7774782" cy="6748463"/>
          </a:xfrm>
        </p:spPr>
        <p:txBody>
          <a:bodyPr/>
          <a:lstStyle>
            <a:lvl1pPr>
              <a:defRPr/>
            </a:lvl1pPr>
          </a:lstStyle>
          <a:p>
            <a:pPr lvl="0"/>
            <a:r>
              <a:rPr lang="fi-FI"/>
              <a:t>Kuva tai jotain muuta</a:t>
            </a:r>
          </a:p>
        </p:txBody>
      </p:sp>
      <p:pic>
        <p:nvPicPr>
          <p:cNvPr id="10" name="Kuva 9">
            <a:extLst>
              <a:ext uri="{FF2B5EF4-FFF2-40B4-BE49-F238E27FC236}">
                <a16:creationId xmlns:a16="http://schemas.microsoft.com/office/drawing/2014/main" id="{E2B63C0B-AF56-4526-BDBB-41D07B8EF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4" name="Sisällön paikkamerkki 3">
            <a:extLst>
              <a:ext uri="{FF2B5EF4-FFF2-40B4-BE49-F238E27FC236}">
                <a16:creationId xmlns:a16="http://schemas.microsoft.com/office/drawing/2014/main" id="{2BC203C0-1D20-4621-A597-F36BB0412DA9}"/>
              </a:ext>
            </a:extLst>
          </p:cNvPr>
          <p:cNvSpPr>
            <a:spLocks noGrp="1"/>
          </p:cNvSpPr>
          <p:nvPr>
            <p:ph sz="half" idx="2" hasCustomPrompt="1"/>
          </p:nvPr>
        </p:nvSpPr>
        <p:spPr>
          <a:xfrm>
            <a:off x="1259683" y="2536033"/>
            <a:ext cx="7736681" cy="6748463"/>
          </a:xfrm>
        </p:spPr>
        <p:txBody>
          <a:bodyPr/>
          <a:lstStyle>
            <a:lvl1pPr>
              <a:defRPr/>
            </a:lvl1pPr>
            <a:lvl2pPr>
              <a:defRPr/>
            </a:lvl2pPr>
          </a:lstStyle>
          <a:p>
            <a:pPr lvl="0"/>
            <a:r>
              <a:rPr lang="fi-FI"/>
              <a:t>Teksti</a:t>
            </a:r>
          </a:p>
          <a:p>
            <a:pPr lvl="1"/>
            <a:r>
              <a:rPr lang="fi-FI"/>
              <a:t>Lisää tekstiä</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4C5561AA-C2D4-47F5-969C-CE49F51E8BB1}"/>
              </a:ext>
            </a:extLst>
          </p:cNvPr>
          <p:cNvSpPr>
            <a:spLocks noGrp="1"/>
          </p:cNvSpPr>
          <p:nvPr>
            <p:ph type="title" hasCustomPrompt="1"/>
          </p:nvPr>
        </p:nvSpPr>
        <p:spPr>
          <a:xfrm>
            <a:off x="2866818" y="525157"/>
            <a:ext cx="15773400" cy="1988345"/>
          </a:xfrm>
        </p:spPr>
        <p:txBody>
          <a:bodyPr/>
          <a:lstStyle>
            <a:lvl1pPr>
              <a:defRPr/>
            </a:lvl1pPr>
          </a:lstStyle>
          <a:p>
            <a:r>
              <a:rPr lang="fi-FI"/>
              <a:t>Otsikko</a:t>
            </a:r>
          </a:p>
        </p:txBody>
      </p:sp>
    </p:spTree>
    <p:extLst>
      <p:ext uri="{BB962C8B-B14F-4D97-AF65-F5344CB8AC3E}">
        <p14:creationId xmlns:p14="http://schemas.microsoft.com/office/powerpoint/2010/main" val="364263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Lyhyt teksti ja valmis kuvitus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EF0573-5349-4C64-8E70-09894BD812C0}"/>
              </a:ext>
            </a:extLst>
          </p:cNvPr>
          <p:cNvSpPr>
            <a:spLocks noGrp="1"/>
          </p:cNvSpPr>
          <p:nvPr>
            <p:ph type="title" hasCustomPrompt="1"/>
          </p:nvPr>
        </p:nvSpPr>
        <p:spPr>
          <a:xfrm>
            <a:off x="1259683" y="685801"/>
            <a:ext cx="7171547" cy="1949522"/>
          </a:xfrm>
        </p:spPr>
        <p:txBody>
          <a:bodyPr anchor="b"/>
          <a:lstStyle>
            <a:lvl1pPr>
              <a:defRPr sz="4800"/>
            </a:lvl1pPr>
          </a:lstStyle>
          <a:p>
            <a:r>
              <a:rPr lang="fi-FI"/>
              <a:t>Otsikko</a:t>
            </a:r>
          </a:p>
        </p:txBody>
      </p:sp>
      <p:sp>
        <p:nvSpPr>
          <p:cNvPr id="4" name="Tekstin paikkamerkki 3">
            <a:extLst>
              <a:ext uri="{FF2B5EF4-FFF2-40B4-BE49-F238E27FC236}">
                <a16:creationId xmlns:a16="http://schemas.microsoft.com/office/drawing/2014/main" id="{67DBD329-8EAC-4B6F-AF1D-B49018E34465}"/>
              </a:ext>
            </a:extLst>
          </p:cNvPr>
          <p:cNvSpPr>
            <a:spLocks noGrp="1"/>
          </p:cNvSpPr>
          <p:nvPr>
            <p:ph type="body" sz="half" idx="2"/>
          </p:nvPr>
        </p:nvSpPr>
        <p:spPr>
          <a:xfrm>
            <a:off x="1259683" y="2851079"/>
            <a:ext cx="7171547" cy="675012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i-FI"/>
              <a:t>Muokkaa tekstin perustyylejä napsauttamalla</a:t>
            </a:r>
          </a:p>
        </p:txBody>
      </p:sp>
      <p:pic>
        <p:nvPicPr>
          <p:cNvPr id="5" name="Kuva 4">
            <a:extLst>
              <a:ext uri="{FF2B5EF4-FFF2-40B4-BE49-F238E27FC236}">
                <a16:creationId xmlns:a16="http://schemas.microsoft.com/office/drawing/2014/main" id="{029E6CE3-8286-4B03-8EEB-69CA2DF8F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1229" y="681761"/>
            <a:ext cx="8151261" cy="8151261"/>
          </a:xfrm>
          <a:prstGeom prst="rect">
            <a:avLst/>
          </a:prstGeom>
        </p:spPr>
      </p:pic>
      <p:pic>
        <p:nvPicPr>
          <p:cNvPr id="6" name="Kuva 5">
            <a:extLst>
              <a:ext uri="{FF2B5EF4-FFF2-40B4-BE49-F238E27FC236}">
                <a16:creationId xmlns:a16="http://schemas.microsoft.com/office/drawing/2014/main" id="{B23B39C3-21DB-41B1-B11B-3C50E6903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713691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isältödia, pilkut taustalla">
    <p:spTree>
      <p:nvGrpSpPr>
        <p:cNvPr id="1" name=""/>
        <p:cNvGrpSpPr/>
        <p:nvPr/>
      </p:nvGrpSpPr>
      <p:grpSpPr>
        <a:xfrm>
          <a:off x="0" y="0"/>
          <a:ext cx="0" cy="0"/>
          <a:chOff x="0" y="0"/>
          <a:chExt cx="0" cy="0"/>
        </a:xfrm>
      </p:grpSpPr>
      <p:pic>
        <p:nvPicPr>
          <p:cNvPr id="13" name="Kuva 12" descr="Kuva, joka sisältää kohteen pyörä, kuljetus, maski&#10;&#10;Kuvaus luotu automaattisesti">
            <a:extLst>
              <a:ext uri="{FF2B5EF4-FFF2-40B4-BE49-F238E27FC236}">
                <a16:creationId xmlns:a16="http://schemas.microsoft.com/office/drawing/2014/main" id="{7302C147-B167-4C64-BE33-2BCDAB4D34FC}"/>
              </a:ext>
            </a:extLst>
          </p:cNvPr>
          <p:cNvPicPr>
            <a:picLocks noChangeAspect="1"/>
          </p:cNvPicPr>
          <p:nvPr/>
        </p:nvPicPr>
        <p:blipFill rotWithShape="1">
          <a:blip r:embed="rId2">
            <a:extLst>
              <a:ext uri="{28A0092B-C50C-407E-A947-70E740481C1C}">
                <a14:useLocalDpi xmlns:a14="http://schemas.microsoft.com/office/drawing/2010/main" val="0"/>
              </a:ext>
            </a:extLst>
          </a:blip>
          <a:srcRect l="23901" b="18455"/>
          <a:stretch/>
        </p:blipFill>
        <p:spPr>
          <a:xfrm>
            <a:off x="-30826" y="-395437"/>
            <a:ext cx="8424059" cy="10682438"/>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11" name="Kuva 10" descr="Kuva, joka sisältää kohteen kevyt&#10;&#10;Kuvaus luotu automaattisesti">
            <a:extLst>
              <a:ext uri="{FF2B5EF4-FFF2-40B4-BE49-F238E27FC236}">
                <a16:creationId xmlns:a16="http://schemas.microsoft.com/office/drawing/2014/main" id="{E5C0A273-562B-4D12-8A0C-E16F00008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6594" y="-395437"/>
            <a:ext cx="5327033" cy="5327033"/>
          </a:xfrm>
          <a:prstGeom prst="rect">
            <a:avLst/>
          </a:prstGeom>
        </p:spPr>
      </p:pic>
      <p:sp>
        <p:nvSpPr>
          <p:cNvPr id="4" name="Sisällön paikkamerkki 3">
            <a:extLst>
              <a:ext uri="{FF2B5EF4-FFF2-40B4-BE49-F238E27FC236}">
                <a16:creationId xmlns:a16="http://schemas.microsoft.com/office/drawing/2014/main" id="{4B1D4DF2-3AC5-4A4A-BB3F-091AAC19D603}"/>
              </a:ext>
            </a:extLst>
          </p:cNvPr>
          <p:cNvSpPr>
            <a:spLocks noGrp="1"/>
          </p:cNvSpPr>
          <p:nvPr>
            <p:ph sz="quarter" idx="10"/>
          </p:nvPr>
        </p:nvSpPr>
        <p:spPr>
          <a:xfrm>
            <a:off x="3025738" y="2536546"/>
            <a:ext cx="12791327"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lvl1pPr algn="ctr">
              <a:defRPr/>
            </a:lvl1pPr>
          </a:lstStyle>
          <a:p>
            <a:r>
              <a:rPr lang="fi-FI"/>
              <a:t>Otsikko</a:t>
            </a:r>
          </a:p>
        </p:txBody>
      </p:sp>
    </p:spTree>
    <p:extLst>
      <p:ext uri="{BB962C8B-B14F-4D97-AF65-F5344CB8AC3E}">
        <p14:creationId xmlns:p14="http://schemas.microsoft.com/office/powerpoint/2010/main" val="2831375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Otsikko tai sitaatti">
    <p:spTree>
      <p:nvGrpSpPr>
        <p:cNvPr id="1" name=""/>
        <p:cNvGrpSpPr/>
        <p:nvPr/>
      </p:nvGrpSpPr>
      <p:grpSpPr>
        <a:xfrm>
          <a:off x="0" y="0"/>
          <a:ext cx="0" cy="0"/>
          <a:chOff x="0" y="0"/>
          <a:chExt cx="0" cy="0"/>
        </a:xfrm>
      </p:grpSpPr>
      <p:pic>
        <p:nvPicPr>
          <p:cNvPr id="5" name="Kuva 4" descr="Kuva, joka sisältää kohteen luonto, luola&#10;&#10;Kuvaus luotu automaattisesti">
            <a:extLst>
              <a:ext uri="{FF2B5EF4-FFF2-40B4-BE49-F238E27FC236}">
                <a16:creationId xmlns:a16="http://schemas.microsoft.com/office/drawing/2014/main" id="{94312B1D-EAC1-463D-BB92-1CF46FBB6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481" y="-1317021"/>
            <a:ext cx="12921038" cy="12921038"/>
          </a:xfrm>
          <a:prstGeom prst="rect">
            <a:avLst/>
          </a:prstGeom>
        </p:spPr>
      </p:pic>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78299244-5EA3-410D-B0DF-3F6B6534CBE2}"/>
              </a:ext>
            </a:extLst>
          </p:cNvPr>
          <p:cNvSpPr>
            <a:spLocks noGrp="1"/>
          </p:cNvSpPr>
          <p:nvPr>
            <p:ph type="body" sz="quarter" idx="10" hasCustomPrompt="1"/>
          </p:nvPr>
        </p:nvSpPr>
        <p:spPr>
          <a:xfrm>
            <a:off x="5440034" y="4758220"/>
            <a:ext cx="7922418" cy="770561"/>
          </a:xfrm>
        </p:spPr>
        <p:txBody>
          <a:bodyPr/>
          <a:lstStyle>
            <a:lvl1pPr>
              <a:defRPr b="1"/>
            </a:lvl1pPr>
            <a:lvl2pPr>
              <a:defRPr b="1"/>
            </a:lvl2pPr>
            <a:lvl3pPr>
              <a:defRPr b="1"/>
            </a:lvl3pPr>
            <a:lvl4pPr>
              <a:defRPr b="1"/>
            </a:lvl4pPr>
            <a:lvl5pPr>
              <a:defRPr b="1"/>
            </a:lvl5pPr>
          </a:lstStyle>
          <a:p>
            <a:pPr lvl="0"/>
            <a:r>
              <a:rPr lang="fi-FI"/>
              <a:t>Kirjoita tähän jotain iskevää!</a:t>
            </a:r>
          </a:p>
        </p:txBody>
      </p:sp>
      <p:pic>
        <p:nvPicPr>
          <p:cNvPr id="6" name="Kuva 5">
            <a:extLst>
              <a:ext uri="{FF2B5EF4-FFF2-40B4-BE49-F238E27FC236}">
                <a16:creationId xmlns:a16="http://schemas.microsoft.com/office/drawing/2014/main" id="{06E36EB5-8A8A-436F-9311-669F001725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40452" y="210973"/>
            <a:ext cx="3916509" cy="5317808"/>
          </a:xfrm>
          <a:prstGeom prst="rect">
            <a:avLst/>
          </a:prstGeom>
        </p:spPr>
      </p:pic>
    </p:spTree>
    <p:extLst>
      <p:ext uri="{BB962C8B-B14F-4D97-AF65-F5344CB8AC3E}">
        <p14:creationId xmlns:p14="http://schemas.microsoft.com/office/powerpoint/2010/main" val="607881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Otsikko tai sitaatti 2 (nettisivun tyylillä)">
    <p:spTree>
      <p:nvGrpSpPr>
        <p:cNvPr id="1" name=""/>
        <p:cNvGrpSpPr/>
        <p:nvPr/>
      </p:nvGrpSpPr>
      <p:grpSpPr>
        <a:xfrm>
          <a:off x="0" y="0"/>
          <a:ext cx="0" cy="0"/>
          <a:chOff x="0" y="0"/>
          <a:chExt cx="0" cy="0"/>
        </a:xfrm>
      </p:grpSpPr>
      <p:pic>
        <p:nvPicPr>
          <p:cNvPr id="7" name="Kuva 6" descr="Kuva, joka sisältää kohteen siluetti&#10;&#10;Kuvaus luotu automaattisesti">
            <a:extLst>
              <a:ext uri="{FF2B5EF4-FFF2-40B4-BE49-F238E27FC236}">
                <a16:creationId xmlns:a16="http://schemas.microsoft.com/office/drawing/2014/main" id="{AEF1C0AE-0517-496A-AD46-1B157869FA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430863" flipV="1">
            <a:off x="2111375" y="1221720"/>
            <a:ext cx="6106382" cy="7566156"/>
          </a:xfrm>
          <a:prstGeom prst="rect">
            <a:avLst/>
          </a:prstGeom>
        </p:spPr>
      </p:pic>
      <p:pic>
        <p:nvPicPr>
          <p:cNvPr id="12" name="Kuva 11" descr="Kuva, joka sisältää kohteen vuori, kaari&#10;&#10;Kuvaus luotu automaattisesti">
            <a:extLst>
              <a:ext uri="{FF2B5EF4-FFF2-40B4-BE49-F238E27FC236}">
                <a16:creationId xmlns:a16="http://schemas.microsoft.com/office/drawing/2014/main" id="{D8BCA147-943D-456C-B920-95F278B9E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8445" flipH="1">
            <a:off x="-370068" y="4174695"/>
            <a:ext cx="3302649" cy="3302649"/>
          </a:xfrm>
          <a:prstGeom prst="rect">
            <a:avLst/>
          </a:prstGeom>
        </p:spPr>
      </p:pic>
      <p:pic>
        <p:nvPicPr>
          <p:cNvPr id="8" name="Kuva 7">
            <a:extLst>
              <a:ext uri="{FF2B5EF4-FFF2-40B4-BE49-F238E27FC236}">
                <a16:creationId xmlns:a16="http://schemas.microsoft.com/office/drawing/2014/main" id="{59490132-3BBF-47C6-8AD6-79267D80D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0" name="Tekstin paikkamerkki 9">
            <a:extLst>
              <a:ext uri="{FF2B5EF4-FFF2-40B4-BE49-F238E27FC236}">
                <a16:creationId xmlns:a16="http://schemas.microsoft.com/office/drawing/2014/main" id="{BF456C99-D935-487D-8EA6-6766664C0885}"/>
              </a:ext>
            </a:extLst>
          </p:cNvPr>
          <p:cNvSpPr>
            <a:spLocks noGrp="1"/>
          </p:cNvSpPr>
          <p:nvPr>
            <p:ph type="body" sz="quarter" idx="10" hasCustomPrompt="1"/>
          </p:nvPr>
        </p:nvSpPr>
        <p:spPr>
          <a:xfrm>
            <a:off x="5164565" y="3915604"/>
            <a:ext cx="12859317" cy="3820838"/>
          </a:xfrm>
        </p:spPr>
        <p:txBody>
          <a:bodyPr>
            <a:normAutofit/>
          </a:bodyPr>
          <a:lstStyle>
            <a:lvl1pPr>
              <a:defRPr sz="6600" b="1" i="1">
                <a:solidFill>
                  <a:schemeClr val="accent1"/>
                </a:solidFill>
              </a:defRPr>
            </a:lvl1pPr>
          </a:lstStyle>
          <a:p>
            <a:pPr lvl="0"/>
            <a:r>
              <a:rPr lang="fi-FI"/>
              <a:t>”Kirjoita tähän ytimekkäästi.”</a:t>
            </a:r>
          </a:p>
        </p:txBody>
      </p:sp>
      <p:pic>
        <p:nvPicPr>
          <p:cNvPr id="5" name="Kuva 4">
            <a:extLst>
              <a:ext uri="{FF2B5EF4-FFF2-40B4-BE49-F238E27FC236}">
                <a16:creationId xmlns:a16="http://schemas.microsoft.com/office/drawing/2014/main" id="{649FF5F1-7119-4ACB-B89B-89A53B2CE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98" y="4569433"/>
            <a:ext cx="2844458" cy="3167009"/>
          </a:xfrm>
          <a:prstGeom prst="rect">
            <a:avLst/>
          </a:prstGeom>
        </p:spPr>
      </p:pic>
    </p:spTree>
    <p:extLst>
      <p:ext uri="{BB962C8B-B14F-4D97-AF65-F5344CB8AC3E}">
        <p14:creationId xmlns:p14="http://schemas.microsoft.com/office/powerpoint/2010/main" val="2318119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Kuvakehys lämmin">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5EF93A5D-6047-4D62-A78D-AADE14BB9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a:solidFill>
            <a:schemeClr val="bg1"/>
          </a:solidFill>
        </p:spPr>
      </p:pic>
      <p:sp>
        <p:nvSpPr>
          <p:cNvPr id="9" name="Kuvan paikkamerkki 8">
            <a:extLst>
              <a:ext uri="{FF2B5EF4-FFF2-40B4-BE49-F238E27FC236}">
                <a16:creationId xmlns:a16="http://schemas.microsoft.com/office/drawing/2014/main" id="{B11B32E5-C42B-40BE-8903-FF8ADADB2285}"/>
              </a:ext>
            </a:extLst>
          </p:cNvPr>
          <p:cNvSpPr>
            <a:spLocks noGrp="1"/>
          </p:cNvSpPr>
          <p:nvPr>
            <p:ph type="pic" sz="quarter" idx="10"/>
          </p:nvPr>
        </p:nvSpPr>
        <p:spPr>
          <a:xfrm>
            <a:off x="1033463" y="909638"/>
            <a:ext cx="16197263" cy="8460582"/>
          </a:xfrm>
        </p:spPr>
        <p:txBody>
          <a:bodyPr/>
          <a:lstStyle/>
          <a:p>
            <a:r>
              <a:rPr lang="fi-FI"/>
              <a:t>Lisää kuva napsauttamalla kuvaketta</a:t>
            </a:r>
          </a:p>
        </p:txBody>
      </p:sp>
    </p:spTree>
    <p:extLst>
      <p:ext uri="{BB962C8B-B14F-4D97-AF65-F5344CB8AC3E}">
        <p14:creationId xmlns:p14="http://schemas.microsoft.com/office/powerpoint/2010/main" val="3318021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Kuvakehys viileä">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6" y="-3001749"/>
            <a:ext cx="13056705" cy="18436856"/>
          </a:xfrm>
          <a:prstGeom prst="rect">
            <a:avLst/>
          </a:prstGeom>
        </p:spPr>
      </p:pic>
      <p:sp>
        <p:nvSpPr>
          <p:cNvPr id="5" name="Kuvan paikkamerkki 4">
            <a:extLst>
              <a:ext uri="{FF2B5EF4-FFF2-40B4-BE49-F238E27FC236}">
                <a16:creationId xmlns:a16="http://schemas.microsoft.com/office/drawing/2014/main" id="{683DD9AA-4478-46FE-86E5-2CAAE7B1188D}"/>
              </a:ext>
            </a:extLst>
          </p:cNvPr>
          <p:cNvSpPr>
            <a:spLocks noGrp="1"/>
          </p:cNvSpPr>
          <p:nvPr>
            <p:ph type="pic" sz="quarter" idx="10"/>
          </p:nvPr>
        </p:nvSpPr>
        <p:spPr>
          <a:xfrm>
            <a:off x="1413673" y="1155842"/>
            <a:ext cx="15460655" cy="8249453"/>
          </a:xfrm>
        </p:spPr>
        <p:txBody>
          <a:bodyPr/>
          <a:lstStyle/>
          <a:p>
            <a:r>
              <a:rPr lang="fi-FI"/>
              <a:t>Lisää kuva napsauttamalla kuvaketta</a:t>
            </a:r>
          </a:p>
        </p:txBody>
      </p:sp>
    </p:spTree>
    <p:extLst>
      <p:ext uri="{BB962C8B-B14F-4D97-AF65-F5344CB8AC3E}">
        <p14:creationId xmlns:p14="http://schemas.microsoft.com/office/powerpoint/2010/main" val="3680168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Kuvakehys heinät">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8423C728-415B-4F11-9609-D5D7A3017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37363">
            <a:off x="-2754369" y="-1999383"/>
            <a:ext cx="14015958" cy="14015958"/>
          </a:xfrm>
          <a:prstGeom prst="rect">
            <a:avLst/>
          </a:prstGeom>
        </p:spPr>
      </p:pic>
      <p:sp>
        <p:nvSpPr>
          <p:cNvPr id="6" name="Kuvan paikkamerkki 5">
            <a:extLst>
              <a:ext uri="{FF2B5EF4-FFF2-40B4-BE49-F238E27FC236}">
                <a16:creationId xmlns:a16="http://schemas.microsoft.com/office/drawing/2014/main" id="{4D0DF61B-704C-4D36-94F4-4E7E4FDB681C}"/>
              </a:ext>
            </a:extLst>
          </p:cNvPr>
          <p:cNvSpPr>
            <a:spLocks noGrp="1"/>
          </p:cNvSpPr>
          <p:nvPr>
            <p:ph type="pic" sz="quarter" idx="10"/>
          </p:nvPr>
        </p:nvSpPr>
        <p:spPr>
          <a:xfrm>
            <a:off x="1216819" y="1028700"/>
            <a:ext cx="15854363" cy="8229600"/>
          </a:xfrm>
        </p:spPr>
        <p:txBody>
          <a:bodyPr/>
          <a:lstStyle/>
          <a:p>
            <a:r>
              <a:rPr lang="fi-FI"/>
              <a:t>Lisää kuva napsauttamalla kuvaketta</a:t>
            </a:r>
          </a:p>
        </p:txBody>
      </p:sp>
    </p:spTree>
    <p:extLst>
      <p:ext uri="{BB962C8B-B14F-4D97-AF65-F5344CB8AC3E}">
        <p14:creationId xmlns:p14="http://schemas.microsoft.com/office/powerpoint/2010/main" val="2869204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Yksi kuva ja elementit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5456514" y="2536033"/>
            <a:ext cx="6872475" cy="7259093"/>
          </a:xfrm>
        </p:spPr>
        <p:txBody>
          <a:bodyPr/>
          <a:lstStyle>
            <a:lvl1pPr>
              <a:defRPr/>
            </a:lvl1pPr>
          </a:lstStyle>
          <a:p>
            <a:r>
              <a:rPr lang="fi-FI"/>
              <a:t>Lisää kuva napsauttamalla kuvaketta</a:t>
            </a:r>
          </a:p>
        </p:txBody>
      </p:sp>
      <p:pic>
        <p:nvPicPr>
          <p:cNvPr id="12" name="Kuva 11">
            <a:extLst>
              <a:ext uri="{FF2B5EF4-FFF2-40B4-BE49-F238E27FC236}">
                <a16:creationId xmlns:a16="http://schemas.microsoft.com/office/drawing/2014/main" id="{B5A0C58B-30C3-4C31-8F32-586DD3868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2944" y="4906274"/>
            <a:ext cx="5168363" cy="5168363"/>
          </a:xfrm>
          <a:prstGeom prst="rect">
            <a:avLst/>
          </a:prstGeom>
        </p:spPr>
      </p:pic>
      <p:pic>
        <p:nvPicPr>
          <p:cNvPr id="6" name="Kuva 5">
            <a:extLst>
              <a:ext uri="{FF2B5EF4-FFF2-40B4-BE49-F238E27FC236}">
                <a16:creationId xmlns:a16="http://schemas.microsoft.com/office/drawing/2014/main" id="{5BF9B33B-2E4C-40C8-A689-24CCDAA3F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25" y="2536034"/>
            <a:ext cx="4676427" cy="4676427"/>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707224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033937"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6" name="Kuva 5">
            <a:extLst>
              <a:ext uri="{FF2B5EF4-FFF2-40B4-BE49-F238E27FC236}">
                <a16:creationId xmlns:a16="http://schemas.microsoft.com/office/drawing/2014/main" id="{71B513D4-372A-443F-B74D-7EFD7FC377CB}"/>
              </a:ext>
            </a:extLst>
          </p:cNvPr>
          <p:cNvPicPr>
            <a:picLocks noChangeAspect="1"/>
          </p:cNvPicPr>
          <p:nvPr/>
        </p:nvPicPr>
        <p:blipFill rotWithShape="1">
          <a:blip r:embed="rId3">
            <a:extLst>
              <a:ext uri="{28A0092B-C50C-407E-A947-70E740481C1C}">
                <a14:useLocalDpi xmlns:a14="http://schemas.microsoft.com/office/drawing/2010/main" val="0"/>
              </a:ext>
            </a:extLst>
          </a:blip>
          <a:srcRect l="30641" t="449" r="34603" b="-449"/>
          <a:stretch/>
        </p:blipFill>
        <p:spPr>
          <a:xfrm>
            <a:off x="-123287" y="-231170"/>
            <a:ext cx="3575403" cy="10287000"/>
          </a:xfrm>
          <a:prstGeom prst="rect">
            <a:avLst/>
          </a:prstGeom>
        </p:spPr>
      </p:pic>
    </p:spTree>
    <p:extLst>
      <p:ext uri="{BB962C8B-B14F-4D97-AF65-F5344CB8AC3E}">
        <p14:creationId xmlns:p14="http://schemas.microsoft.com/office/powerpoint/2010/main" val="29200879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Kolme kuvapaikkaa +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50D213-59B5-4936-9C30-E5F63FDD58EF}"/>
              </a:ext>
            </a:extLst>
          </p:cNvPr>
          <p:cNvSpPr>
            <a:spLocks noGrp="1"/>
          </p:cNvSpPr>
          <p:nvPr>
            <p:ph type="title" hasCustomPrompt="1"/>
          </p:nvPr>
        </p:nvSpPr>
        <p:spPr/>
        <p:txBody>
          <a:bodyPr/>
          <a:lstStyle>
            <a:lvl1pPr algn="ctr">
              <a:defRPr/>
            </a:lvl1pPr>
          </a:lstStyle>
          <a:p>
            <a:r>
              <a:rPr lang="fi-FI"/>
              <a:t>Otsikko</a:t>
            </a:r>
          </a:p>
        </p:txBody>
      </p:sp>
      <p:sp>
        <p:nvSpPr>
          <p:cNvPr id="4" name="Kuvan paikkamerkki 3">
            <a:extLst>
              <a:ext uri="{FF2B5EF4-FFF2-40B4-BE49-F238E27FC236}">
                <a16:creationId xmlns:a16="http://schemas.microsoft.com/office/drawing/2014/main" id="{0416BDB1-F0D6-4035-95DA-76A5CA855A78}"/>
              </a:ext>
            </a:extLst>
          </p:cNvPr>
          <p:cNvSpPr>
            <a:spLocks noGrp="1"/>
          </p:cNvSpPr>
          <p:nvPr>
            <p:ph type="pic" sz="quarter" idx="10"/>
          </p:nvPr>
        </p:nvSpPr>
        <p:spPr>
          <a:xfrm>
            <a:off x="1257300" y="2774157"/>
            <a:ext cx="5031582" cy="5727936"/>
          </a:xfrm>
        </p:spPr>
        <p:txBody>
          <a:bodyPr/>
          <a:lstStyle/>
          <a:p>
            <a:r>
              <a:rPr lang="fi-FI"/>
              <a:t>Lisää kuva napsauttamalla kuvaketta</a:t>
            </a:r>
          </a:p>
        </p:txBody>
      </p:sp>
      <p:sp>
        <p:nvSpPr>
          <p:cNvPr id="5" name="Kuvan paikkamerkki 3">
            <a:extLst>
              <a:ext uri="{FF2B5EF4-FFF2-40B4-BE49-F238E27FC236}">
                <a16:creationId xmlns:a16="http://schemas.microsoft.com/office/drawing/2014/main" id="{D071DB86-B998-44AD-971C-317DFD2810B6}"/>
              </a:ext>
            </a:extLst>
          </p:cNvPr>
          <p:cNvSpPr>
            <a:spLocks noGrp="1"/>
          </p:cNvSpPr>
          <p:nvPr>
            <p:ph type="pic" sz="quarter" idx="11"/>
          </p:nvPr>
        </p:nvSpPr>
        <p:spPr>
          <a:xfrm>
            <a:off x="6549402" y="2774157"/>
            <a:ext cx="5178549" cy="5727936"/>
          </a:xfrm>
        </p:spPr>
        <p:txBody>
          <a:bodyPr/>
          <a:lstStyle/>
          <a:p>
            <a:r>
              <a:rPr lang="fi-FI"/>
              <a:t>Lisää kuva napsauttamalla kuvaketta</a:t>
            </a:r>
          </a:p>
        </p:txBody>
      </p:sp>
      <p:sp>
        <p:nvSpPr>
          <p:cNvPr id="6" name="Kuvan paikkamerkki 3">
            <a:extLst>
              <a:ext uri="{FF2B5EF4-FFF2-40B4-BE49-F238E27FC236}">
                <a16:creationId xmlns:a16="http://schemas.microsoft.com/office/drawing/2014/main" id="{FFBCF286-97D4-4E73-9F9C-49E003B13474}"/>
              </a:ext>
            </a:extLst>
          </p:cNvPr>
          <p:cNvSpPr>
            <a:spLocks noGrp="1"/>
          </p:cNvSpPr>
          <p:nvPr>
            <p:ph type="pic" sz="quarter" idx="12"/>
          </p:nvPr>
        </p:nvSpPr>
        <p:spPr>
          <a:xfrm>
            <a:off x="11999118" y="2774157"/>
            <a:ext cx="5031582" cy="5727936"/>
          </a:xfrm>
        </p:spPr>
        <p:txBody>
          <a:bodyPr/>
          <a:lstStyle/>
          <a:p>
            <a:r>
              <a:rPr lang="fi-FI"/>
              <a:t>Lisää kuva napsauttamalla kuvaketta</a:t>
            </a:r>
          </a:p>
        </p:txBody>
      </p:sp>
      <p:pic>
        <p:nvPicPr>
          <p:cNvPr id="7" name="Kuva 6">
            <a:extLst>
              <a:ext uri="{FF2B5EF4-FFF2-40B4-BE49-F238E27FC236}">
                <a16:creationId xmlns:a16="http://schemas.microsoft.com/office/drawing/2014/main" id="{C1FF67F1-F6E1-48D6-B75A-129E766361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577548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Kuva yksivärisellä taustalla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p:nvPr>
        </p:nvSpPr>
        <p:spPr/>
        <p:txBody>
          <a:bodyPr/>
          <a:lstStyle/>
          <a:p>
            <a:r>
              <a:rPr lang="fi-FI"/>
              <a:t>Muokkaa ots. perustyyl. napsautt.</a:t>
            </a:r>
          </a:p>
        </p:txBody>
      </p:sp>
      <p:sp>
        <p:nvSpPr>
          <p:cNvPr id="3" name="Suorakulmio 2">
            <a:extLst>
              <a:ext uri="{FF2B5EF4-FFF2-40B4-BE49-F238E27FC236}">
                <a16:creationId xmlns:a16="http://schemas.microsoft.com/office/drawing/2014/main" id="{D6ED46B0-8F85-4446-882F-7FCA09BF06CF}"/>
              </a:ext>
            </a:extLst>
          </p:cNvPr>
          <p:cNvSpPr/>
          <p:nvPr/>
        </p:nvSpPr>
        <p:spPr>
          <a:xfrm>
            <a:off x="-1" y="0"/>
            <a:ext cx="18288002" cy="10287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5" name="Kuvan paikkamerkki 4">
            <a:extLst>
              <a:ext uri="{FF2B5EF4-FFF2-40B4-BE49-F238E27FC236}">
                <a16:creationId xmlns:a16="http://schemas.microsoft.com/office/drawing/2014/main" id="{3C1D049D-9218-4065-8EBD-40B48F362F4A}"/>
              </a:ext>
            </a:extLst>
          </p:cNvPr>
          <p:cNvSpPr>
            <a:spLocks noGrp="1"/>
          </p:cNvSpPr>
          <p:nvPr>
            <p:ph type="pic" sz="quarter" idx="10"/>
          </p:nvPr>
        </p:nvSpPr>
        <p:spPr>
          <a:xfrm>
            <a:off x="1257299" y="785813"/>
            <a:ext cx="15773400" cy="8715375"/>
          </a:xfrm>
        </p:spPr>
        <p:txBody>
          <a:bodyPr/>
          <a:lstStyle/>
          <a:p>
            <a:r>
              <a:rPr lang="fi-FI"/>
              <a:t>Lisää kuva napsauttamalla kuvaketta</a:t>
            </a:r>
          </a:p>
        </p:txBody>
      </p:sp>
    </p:spTree>
    <p:extLst>
      <p:ext uri="{BB962C8B-B14F-4D97-AF65-F5344CB8AC3E}">
        <p14:creationId xmlns:p14="http://schemas.microsoft.com/office/powerpoint/2010/main" val="10268615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75039"/>
            <a:ext cx="18288000" cy="1988345"/>
          </a:xfrm>
          <a:solidFill>
            <a:schemeClr val="accent3"/>
          </a:solidFill>
        </p:spPr>
        <p:txBody>
          <a:bodyPr/>
          <a:lstStyle>
            <a:lvl1pPr algn="ctr">
              <a:defRPr>
                <a:solidFill>
                  <a:schemeClr val="accent2"/>
                </a:solidFill>
              </a:defRPr>
            </a:lvl1pPr>
          </a:lstStyle>
          <a:p>
            <a:r>
              <a:rPr lang="fi-FI"/>
              <a:t>Otsikko</a:t>
            </a:r>
          </a:p>
        </p:txBody>
      </p:sp>
    </p:spTree>
    <p:extLst>
      <p:ext uri="{BB962C8B-B14F-4D97-AF65-F5344CB8AC3E}">
        <p14:creationId xmlns:p14="http://schemas.microsoft.com/office/powerpoint/2010/main" val="1971231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Kuvitus-/väliotsikkodia lämminsävy">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tx2"/>
          </a:solidFill>
        </p:spPr>
        <p:txBody>
          <a:bodyPr/>
          <a:lstStyle>
            <a:lvl1pPr algn="ctr">
              <a:defRPr>
                <a:solidFill>
                  <a:schemeClr val="bg2"/>
                </a:solidFill>
              </a:defRPr>
            </a:lvl1pPr>
          </a:lstStyle>
          <a:p>
            <a:r>
              <a:rPr lang="fi-FI"/>
              <a:t>Otsikko</a:t>
            </a:r>
          </a:p>
        </p:txBody>
      </p:sp>
    </p:spTree>
    <p:extLst>
      <p:ext uri="{BB962C8B-B14F-4D97-AF65-F5344CB8AC3E}">
        <p14:creationId xmlns:p14="http://schemas.microsoft.com/office/powerpoint/2010/main" val="15065407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Kuvitus-/väliotsikkodia sinisävy">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9" y="-3926424"/>
            <a:ext cx="13056705" cy="18436856"/>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accent1"/>
          </a:solidFill>
        </p:spPr>
        <p:txBody>
          <a:bodyPr/>
          <a:lstStyle>
            <a:lvl1pPr algn="ctr">
              <a:defRPr>
                <a:solidFill>
                  <a:schemeClr val="accent3"/>
                </a:solidFill>
              </a:defRPr>
            </a:lvl1pPr>
          </a:lstStyle>
          <a:p>
            <a:r>
              <a:rPr lang="fi-FI"/>
              <a:t>Otsikko</a:t>
            </a:r>
          </a:p>
        </p:txBody>
      </p:sp>
    </p:spTree>
    <p:extLst>
      <p:ext uri="{BB962C8B-B14F-4D97-AF65-F5344CB8AC3E}">
        <p14:creationId xmlns:p14="http://schemas.microsoft.com/office/powerpoint/2010/main" val="18625268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yhjä pohja logolla">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165604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127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Kansisivu 1">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8114650A-F3D6-43DD-B232-B5915D7BB9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0399" y="-2848003"/>
            <a:ext cx="15463892" cy="15463892"/>
          </a:xfrm>
          <a:prstGeom prst="rect">
            <a:avLst/>
          </a:prstGeom>
        </p:spPr>
      </p:pic>
      <p:sp>
        <p:nvSpPr>
          <p:cNvPr id="4" name="Päivämäärän paikkamerkki 3">
            <a:extLst>
              <a:ext uri="{FF2B5EF4-FFF2-40B4-BE49-F238E27FC236}">
                <a16:creationId xmlns:a16="http://schemas.microsoft.com/office/drawing/2014/main" id="{5C25200A-BF14-4A69-B790-91DCCD8E979A}"/>
              </a:ext>
            </a:extLst>
          </p:cNvPr>
          <p:cNvSpPr>
            <a:spLocks noGrp="1"/>
          </p:cNvSpPr>
          <p:nvPr>
            <p:ph type="dt" sz="half" idx="10"/>
          </p:nvPr>
        </p:nvSpPr>
        <p:spPr>
          <a:xfrm>
            <a:off x="1257300" y="9534526"/>
            <a:ext cx="4114800" cy="547688"/>
          </a:xfrm>
          <a:prstGeom prst="rect">
            <a:avLst/>
          </a:prstGeom>
        </p:spPr>
        <p:txBody>
          <a:bodyPr/>
          <a:lstStyle/>
          <a:p>
            <a:fld id="{FEB8E75F-03F3-47E4-9350-1BAEEE64039B}" type="datetimeFigureOut">
              <a:rPr lang="fi-FI" smtClean="0"/>
              <a:t>11.2.2025</a:t>
            </a:fld>
            <a:endParaRPr lang="fi-FI"/>
          </a:p>
        </p:txBody>
      </p:sp>
      <p:sp>
        <p:nvSpPr>
          <p:cNvPr id="2" name="Otsikko 1">
            <a:extLst>
              <a:ext uri="{FF2B5EF4-FFF2-40B4-BE49-F238E27FC236}">
                <a16:creationId xmlns:a16="http://schemas.microsoft.com/office/drawing/2014/main" id="{41E73874-22B2-4FD6-A9E0-CEBA3040B644}"/>
              </a:ext>
            </a:extLst>
          </p:cNvPr>
          <p:cNvSpPr>
            <a:spLocks noGrp="1"/>
          </p:cNvSpPr>
          <p:nvPr>
            <p:ph type="ctrTitle" hasCustomPrompt="1"/>
          </p:nvPr>
        </p:nvSpPr>
        <p:spPr>
          <a:xfrm>
            <a:off x="1458930" y="3040683"/>
            <a:ext cx="7685070" cy="3581400"/>
          </a:xfrm>
        </p:spPr>
        <p:txBody>
          <a:bodyPr anchor="b"/>
          <a:lstStyle>
            <a:lvl1pPr algn="ctr">
              <a:defRPr sz="9000"/>
            </a:lvl1pPr>
          </a:lstStyle>
          <a:p>
            <a:r>
              <a:rPr lang="fi-FI"/>
              <a:t>Otsikko</a:t>
            </a:r>
          </a:p>
        </p:txBody>
      </p:sp>
      <p:sp>
        <p:nvSpPr>
          <p:cNvPr id="3" name="Alaotsikko 2">
            <a:extLst>
              <a:ext uri="{FF2B5EF4-FFF2-40B4-BE49-F238E27FC236}">
                <a16:creationId xmlns:a16="http://schemas.microsoft.com/office/drawing/2014/main" id="{80E08595-2D99-4305-B1D6-8F912A119D22}"/>
              </a:ext>
            </a:extLst>
          </p:cNvPr>
          <p:cNvSpPr>
            <a:spLocks noGrp="1"/>
          </p:cNvSpPr>
          <p:nvPr>
            <p:ph type="subTitle" idx="1" hasCustomPrompt="1"/>
          </p:nvPr>
        </p:nvSpPr>
        <p:spPr>
          <a:xfrm>
            <a:off x="10746768" y="3901679"/>
            <a:ext cx="5712432"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 tilaisuus ja päiväys</a:t>
            </a:r>
          </a:p>
        </p:txBody>
      </p:sp>
      <p:pic>
        <p:nvPicPr>
          <p:cNvPr id="9" name="Kuva 8">
            <a:extLst>
              <a:ext uri="{FF2B5EF4-FFF2-40B4-BE49-F238E27FC236}">
                <a16:creationId xmlns:a16="http://schemas.microsoft.com/office/drawing/2014/main" id="{8F28C9B8-BAE0-41AC-A988-F56AC76A6C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64414" y="7005291"/>
            <a:ext cx="4053155" cy="1762818"/>
          </a:xfrm>
          <a:prstGeom prst="rect">
            <a:avLst/>
          </a:prstGeom>
        </p:spPr>
      </p:pic>
      <p:pic>
        <p:nvPicPr>
          <p:cNvPr id="11" name="Kuva 10" descr="Kuva, joka sisältää kohteen sateenvarjo, varuste&#10;&#10;Kuvaus luotu automaattisesti">
            <a:extLst>
              <a:ext uri="{FF2B5EF4-FFF2-40B4-BE49-F238E27FC236}">
                <a16:creationId xmlns:a16="http://schemas.microsoft.com/office/drawing/2014/main" id="{53FB276F-FDDD-4C44-B374-1F6731F6CC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464287" y="6114369"/>
            <a:ext cx="4244508" cy="4244508"/>
          </a:xfrm>
          <a:prstGeom prst="rect">
            <a:avLst/>
          </a:prstGeom>
        </p:spPr>
      </p:pic>
    </p:spTree>
    <p:extLst>
      <p:ext uri="{BB962C8B-B14F-4D97-AF65-F5344CB8AC3E}">
        <p14:creationId xmlns:p14="http://schemas.microsoft.com/office/powerpoint/2010/main" val="3629596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ansisivu 2">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9CBC3F9A-07B2-4DC0-A57F-E998A3FD3F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50555">
            <a:off x="-2157612" y="-872982"/>
            <a:ext cx="12421532" cy="12421532"/>
          </a:xfrm>
          <a:prstGeom prst="rect">
            <a:avLst/>
          </a:prstGeom>
        </p:spPr>
      </p:pic>
      <p:sp>
        <p:nvSpPr>
          <p:cNvPr id="3" name="Alaotsikko 2">
            <a:extLst>
              <a:ext uri="{FF2B5EF4-FFF2-40B4-BE49-F238E27FC236}">
                <a16:creationId xmlns:a16="http://schemas.microsoft.com/office/drawing/2014/main" id="{CE524157-44EC-4EF9-BC0D-4C6DE89467D6}"/>
              </a:ext>
            </a:extLst>
          </p:cNvPr>
          <p:cNvSpPr>
            <a:spLocks noGrp="1"/>
          </p:cNvSpPr>
          <p:nvPr>
            <p:ph type="subTitle" idx="1" hasCustomPrompt="1"/>
          </p:nvPr>
        </p:nvSpPr>
        <p:spPr>
          <a:xfrm>
            <a:off x="9129233" y="7052484"/>
            <a:ext cx="5152490" cy="157780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 tilaisuus ja päiväys</a:t>
            </a:r>
          </a:p>
        </p:txBody>
      </p:sp>
      <p:pic>
        <p:nvPicPr>
          <p:cNvPr id="5" name="Kuva 4">
            <a:extLst>
              <a:ext uri="{FF2B5EF4-FFF2-40B4-BE49-F238E27FC236}">
                <a16:creationId xmlns:a16="http://schemas.microsoft.com/office/drawing/2014/main" id="{19DCB2A7-7128-4E66-A7E2-B8EE4FE6E6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12" name="Otsikko 11">
            <a:extLst>
              <a:ext uri="{FF2B5EF4-FFF2-40B4-BE49-F238E27FC236}">
                <a16:creationId xmlns:a16="http://schemas.microsoft.com/office/drawing/2014/main" id="{478CD843-51D2-477D-A2BB-A630086C0D7C}"/>
              </a:ext>
            </a:extLst>
          </p:cNvPr>
          <p:cNvSpPr>
            <a:spLocks noGrp="1"/>
          </p:cNvSpPr>
          <p:nvPr>
            <p:ph type="title" hasCustomPrompt="1"/>
          </p:nvPr>
        </p:nvSpPr>
        <p:spPr>
          <a:xfrm>
            <a:off x="6326313" y="4383293"/>
            <a:ext cx="10758327" cy="1908984"/>
          </a:xfrm>
        </p:spPr>
        <p:txBody>
          <a:bodyPr/>
          <a:lstStyle>
            <a:lvl1pPr algn="ctr">
              <a:defRPr/>
            </a:lvl1pPr>
          </a:lstStyle>
          <a:p>
            <a:r>
              <a:rPr lang="fi-FI"/>
              <a:t>Otsikko</a:t>
            </a:r>
          </a:p>
        </p:txBody>
      </p:sp>
    </p:spTree>
    <p:extLst>
      <p:ext uri="{BB962C8B-B14F-4D97-AF65-F5344CB8AC3E}">
        <p14:creationId xmlns:p14="http://schemas.microsoft.com/office/powerpoint/2010/main" val="1852705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ansisivu 3">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67"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9508733" y="3379841"/>
            <a:ext cx="8779268" cy="3308637"/>
          </a:xfrm>
          <a:solidFill>
            <a:schemeClr val="tx2"/>
          </a:solidFill>
        </p:spPr>
        <p:txBody>
          <a:bodyPr/>
          <a:lstStyle>
            <a:lvl1pPr algn="ctr">
              <a:defRPr>
                <a:solidFill>
                  <a:schemeClr val="bg2"/>
                </a:solidFill>
              </a:defRPr>
            </a:lvl1pPr>
          </a:lstStyle>
          <a:p>
            <a:r>
              <a:rPr lang="fi-FI"/>
              <a:t>Otsikko</a:t>
            </a:r>
          </a:p>
        </p:txBody>
      </p:sp>
      <p:pic>
        <p:nvPicPr>
          <p:cNvPr id="4" name="Kuva 3">
            <a:extLst>
              <a:ext uri="{FF2B5EF4-FFF2-40B4-BE49-F238E27FC236}">
                <a16:creationId xmlns:a16="http://schemas.microsoft.com/office/drawing/2014/main" id="{D523B65D-CB0C-4773-B24B-F1918082BD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6" name="Alaotsikko 2">
            <a:extLst>
              <a:ext uri="{FF2B5EF4-FFF2-40B4-BE49-F238E27FC236}">
                <a16:creationId xmlns:a16="http://schemas.microsoft.com/office/drawing/2014/main" id="{28DA8A7D-8689-431E-B3F2-33E79D86C92F}"/>
              </a:ext>
            </a:extLst>
          </p:cNvPr>
          <p:cNvSpPr>
            <a:spLocks noGrp="1"/>
          </p:cNvSpPr>
          <p:nvPr>
            <p:ph type="subTitle" idx="1" hasCustomPrompt="1"/>
          </p:nvPr>
        </p:nvSpPr>
        <p:spPr>
          <a:xfrm>
            <a:off x="9508733" y="6805905"/>
            <a:ext cx="8764499" cy="1516164"/>
          </a:xfrm>
          <a:solidFill>
            <a:schemeClr val="tx2"/>
          </a:solidFill>
        </p:spPr>
        <p:txBody>
          <a:bodyPr/>
          <a:lstStyle>
            <a:lvl1pPr marL="0" indent="0" algn="l">
              <a:buNone/>
              <a:defRPr sz="360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a:t>
            </a:r>
          </a:p>
        </p:txBody>
      </p:sp>
    </p:spTree>
    <p:extLst>
      <p:ext uri="{BB962C8B-B14F-4D97-AF65-F5344CB8AC3E}">
        <p14:creationId xmlns:p14="http://schemas.microsoft.com/office/powerpoint/2010/main" val="166641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4718040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2716618" y="755025"/>
            <a:ext cx="14402339"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2716619" y="2626796"/>
            <a:ext cx="14402339" cy="69051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descr="Kuva, joka sisältää kohteen teksti&#10;&#10;Kuvaus luotu automaattisesti">
            <a:extLst>
              <a:ext uri="{FF2B5EF4-FFF2-40B4-BE49-F238E27FC236}">
                <a16:creationId xmlns:a16="http://schemas.microsoft.com/office/drawing/2014/main" id="{4DAB3751-04E5-48D7-8401-637E6555C9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028888" y="3515605"/>
            <a:ext cx="12318231" cy="2830301"/>
          </a:xfrm>
          <a:prstGeom prst="rect">
            <a:avLst/>
          </a:prstGeom>
        </p:spPr>
      </p:pic>
    </p:spTree>
    <p:extLst>
      <p:ext uri="{BB962C8B-B14F-4D97-AF65-F5344CB8AC3E}">
        <p14:creationId xmlns:p14="http://schemas.microsoft.com/office/powerpoint/2010/main" val="1357302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927070"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a:extLst>
              <a:ext uri="{FF2B5EF4-FFF2-40B4-BE49-F238E27FC236}">
                <a16:creationId xmlns:a16="http://schemas.microsoft.com/office/drawing/2014/main" id="{569DFBCD-D5D7-4CBA-B3E2-0DD5930BD8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7270" y="2738438"/>
            <a:ext cx="4676529" cy="4676529"/>
          </a:xfrm>
          <a:prstGeom prst="rect">
            <a:avLst/>
          </a:prstGeom>
        </p:spPr>
      </p:pic>
      <p:pic>
        <p:nvPicPr>
          <p:cNvPr id="9" name="Kuva 8">
            <a:extLst>
              <a:ext uri="{FF2B5EF4-FFF2-40B4-BE49-F238E27FC236}">
                <a16:creationId xmlns:a16="http://schemas.microsoft.com/office/drawing/2014/main" id="{4362AA5C-7AA8-4C53-8CA8-3AD68488CD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2006895" y="5864142"/>
            <a:ext cx="1877040" cy="2346300"/>
          </a:xfrm>
          <a:prstGeom prst="rect">
            <a:avLst/>
          </a:prstGeom>
        </p:spPr>
      </p:pic>
    </p:spTree>
    <p:extLst>
      <p:ext uri="{BB962C8B-B14F-4D97-AF65-F5344CB8AC3E}">
        <p14:creationId xmlns:p14="http://schemas.microsoft.com/office/powerpoint/2010/main" val="17115066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033937"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6" name="Kuva 5">
            <a:extLst>
              <a:ext uri="{FF2B5EF4-FFF2-40B4-BE49-F238E27FC236}">
                <a16:creationId xmlns:a16="http://schemas.microsoft.com/office/drawing/2014/main" id="{71B513D4-372A-443F-B74D-7EFD7FC377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0641" t="449" r="34603" b="-449"/>
          <a:stretch/>
        </p:blipFill>
        <p:spPr>
          <a:xfrm>
            <a:off x="-123287" y="-231170"/>
            <a:ext cx="3575403" cy="10287000"/>
          </a:xfrm>
          <a:prstGeom prst="rect">
            <a:avLst/>
          </a:prstGeom>
        </p:spPr>
      </p:pic>
    </p:spTree>
    <p:extLst>
      <p:ext uri="{BB962C8B-B14F-4D97-AF65-F5344CB8AC3E}">
        <p14:creationId xmlns:p14="http://schemas.microsoft.com/office/powerpoint/2010/main" val="32939006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4524303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FEF25AA-17A5-45B5-A722-BB862FBD7F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316193">
            <a:off x="-1609700" y="3981543"/>
            <a:ext cx="6156084" cy="6156084"/>
          </a:xfrm>
          <a:prstGeom prst="rect">
            <a:avLst/>
          </a:prstGeom>
        </p:spPr>
      </p:pic>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417346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idia kolmioelementti oike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3C2B5F85-535E-4994-8185-912ED1B02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8306" y="-2605902"/>
            <a:ext cx="13614543" cy="13614543"/>
          </a:xfrm>
          <a:prstGeom prst="rect">
            <a:avLst/>
          </a:prstGeom>
        </p:spPr>
      </p:pic>
      <p:pic>
        <p:nvPicPr>
          <p:cNvPr id="5" name="Kuva 4">
            <a:extLst>
              <a:ext uri="{FF2B5EF4-FFF2-40B4-BE49-F238E27FC236}">
                <a16:creationId xmlns:a16="http://schemas.microsoft.com/office/drawing/2014/main" id="{339D1B23-89DC-4CF3-9A35-6A3CAB4C63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04384" y="8494815"/>
            <a:ext cx="3179153" cy="1787400"/>
          </a:xfrm>
          <a:prstGeom prst="rect">
            <a:avLst/>
          </a:prstGeom>
        </p:spPr>
      </p:pic>
      <p:sp>
        <p:nvSpPr>
          <p:cNvPr id="3" name="Tekstin paikkamerkki 2">
            <a:extLst>
              <a:ext uri="{FF2B5EF4-FFF2-40B4-BE49-F238E27FC236}">
                <a16:creationId xmlns:a16="http://schemas.microsoft.com/office/drawing/2014/main" id="{8338E6A3-F9DF-433A-9334-49DB38AE5C81}"/>
              </a:ext>
            </a:extLst>
          </p:cNvPr>
          <p:cNvSpPr>
            <a:spLocks noGrp="1"/>
          </p:cNvSpPr>
          <p:nvPr>
            <p:ph type="body" sz="quarter" idx="10"/>
          </p:nvPr>
        </p:nvSpPr>
        <p:spPr>
          <a:xfrm>
            <a:off x="956527" y="2710403"/>
            <a:ext cx="10208585" cy="6678113"/>
          </a:xfrm>
        </p:spPr>
        <p:txBody>
          <a:bodyPr/>
          <a:lstStyle>
            <a:lvl1pPr>
              <a:buClr>
                <a:schemeClr val="tx2"/>
              </a:buClr>
              <a:defRPr/>
            </a:lvl1pPr>
            <a:lvl2pPr marL="1028700" indent="-342900">
              <a:buClr>
                <a:schemeClr val="tx2"/>
              </a:buClr>
              <a:buFont typeface="Century Gothic" panose="020B0502020202020204" pitchFamily="34" charset="0"/>
              <a:buChar cha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93F6B1C1-10C0-41F8-8AD1-72CE05F3A658}"/>
              </a:ext>
            </a:extLst>
          </p:cNvPr>
          <p:cNvSpPr>
            <a:spLocks noGrp="1"/>
          </p:cNvSpPr>
          <p:nvPr>
            <p:ph type="title" hasCustomPrompt="1"/>
          </p:nvPr>
        </p:nvSpPr>
        <p:spPr>
          <a:xfrm>
            <a:off x="956526" y="593921"/>
            <a:ext cx="15773400" cy="1988345"/>
          </a:xfrm>
        </p:spPr>
        <p:txBody>
          <a:bodyPr/>
          <a:lstStyle>
            <a:lvl1pPr>
              <a:defRPr/>
            </a:lvl1pPr>
          </a:lstStyle>
          <a:p>
            <a:r>
              <a:rPr lang="fi-FI"/>
              <a:t>Otsikko</a:t>
            </a:r>
          </a:p>
        </p:txBody>
      </p:sp>
    </p:spTree>
    <p:extLst>
      <p:ext uri="{BB962C8B-B14F-4D97-AF65-F5344CB8AC3E}">
        <p14:creationId xmlns:p14="http://schemas.microsoft.com/office/powerpoint/2010/main" val="2946548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idia kolmioelementti vasen">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8086062" y="2408275"/>
            <a:ext cx="9550695" cy="330617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Sisällön paikkamerkki 4" descr="Kuva, joka sisältää kohteen vuori&#10;&#10;Kuvaus luotu automaattisesti">
            <a:extLst>
              <a:ext uri="{FF2B5EF4-FFF2-40B4-BE49-F238E27FC236}">
                <a16:creationId xmlns:a16="http://schemas.microsoft.com/office/drawing/2014/main" id="{9F47C1DA-C474-48F0-B233-7C265E4250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7273" y="-2353263"/>
            <a:ext cx="14583146" cy="14583146"/>
          </a:xfrm>
          <a:prstGeom prst="rect">
            <a:avLst/>
          </a:prstGeom>
        </p:spPr>
      </p:pic>
      <p:sp>
        <p:nvSpPr>
          <p:cNvPr id="6" name="Sisällön paikkamerkki 2">
            <a:extLst>
              <a:ext uri="{FF2B5EF4-FFF2-40B4-BE49-F238E27FC236}">
                <a16:creationId xmlns:a16="http://schemas.microsoft.com/office/drawing/2014/main" id="{5DE4B07C-054F-4A70-952D-15B88F2AA49F}"/>
              </a:ext>
            </a:extLst>
          </p:cNvPr>
          <p:cNvSpPr>
            <a:spLocks noGrp="1"/>
          </p:cNvSpPr>
          <p:nvPr>
            <p:ph idx="10"/>
          </p:nvPr>
        </p:nvSpPr>
        <p:spPr>
          <a:xfrm>
            <a:off x="3551458" y="6412668"/>
            <a:ext cx="11185085" cy="313073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1113761" y="1339123"/>
            <a:ext cx="6047268" cy="1988345"/>
          </a:xfrm>
        </p:spPr>
        <p:txBody>
          <a:bodyPr/>
          <a:lstStyle>
            <a:lvl1pPr>
              <a:defRPr/>
            </a:lvl1pPr>
          </a:lstStyle>
          <a:p>
            <a:r>
              <a:rPr lang="fi-FI"/>
              <a:t>Otsikko</a:t>
            </a:r>
          </a:p>
        </p:txBody>
      </p:sp>
    </p:spTree>
    <p:extLst>
      <p:ext uri="{BB962C8B-B14F-4D97-AF65-F5344CB8AC3E}">
        <p14:creationId xmlns:p14="http://schemas.microsoft.com/office/powerpoint/2010/main" val="23627495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 y="0"/>
            <a:ext cx="18287999" cy="10287000"/>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232706" y="718689"/>
            <a:ext cx="13351395" cy="8934597"/>
          </a:xfrm>
          <a:solidFill>
            <a:schemeClr val="accent3"/>
          </a:solidFill>
        </p:spPr>
        <p:txBody>
          <a:bodyPr/>
          <a:lstStyle>
            <a:lvl1pPr>
              <a:defRPr b="1"/>
            </a:lvl1pPr>
            <a:lvl2pPr>
              <a:defRPr/>
            </a:lvl2pPr>
            <a:lvl3pPr>
              <a:defRPr/>
            </a:lvl3pPr>
          </a:lstStyle>
          <a:p>
            <a:pPr lvl="0"/>
            <a:r>
              <a:rPr lang="fi-FI"/>
              <a:t>Kirjoita tähän täyttä asiaa</a:t>
            </a:r>
          </a:p>
          <a:p>
            <a:pPr lvl="1"/>
            <a:r>
              <a:rPr lang="fi-FI"/>
              <a:t>Toinen taso</a:t>
            </a:r>
          </a:p>
          <a:p>
            <a:pPr lvl="2"/>
            <a:r>
              <a:rPr lang="fi-FI"/>
              <a:t>Kolmas taso</a:t>
            </a:r>
          </a:p>
          <a:p>
            <a:pPr lvl="3"/>
            <a:r>
              <a:rPr lang="fi-FI"/>
              <a:t>neljäs taso</a:t>
            </a:r>
          </a:p>
          <a:p>
            <a:pPr lvl="4"/>
            <a:r>
              <a:rPr lang="fi-FI"/>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3423382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657543" y="-215757"/>
            <a:ext cx="18945543" cy="10656869"/>
          </a:xfrm>
          <a:prstGeom prst="rect">
            <a:avLst/>
          </a:prstGeom>
        </p:spPr>
      </p:pic>
      <p:pic>
        <p:nvPicPr>
          <p:cNvPr id="3" name="Kuva 2" descr="Kuva, joka sisältää kohteen vuori&#10;&#10;Kuvaus luotu automaattisesti">
            <a:extLst>
              <a:ext uri="{FF2B5EF4-FFF2-40B4-BE49-F238E27FC236}">
                <a16:creationId xmlns:a16="http://schemas.microsoft.com/office/drawing/2014/main" id="{F0EE9B13-0B76-4B5B-A14B-D7D9194733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426160">
            <a:off x="-2660717" y="-2204401"/>
            <a:ext cx="13780467" cy="15239324"/>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186473" y="903625"/>
            <a:ext cx="7957527" cy="8790044"/>
          </a:xfrm>
          <a:solidFill>
            <a:schemeClr val="accent3"/>
          </a:solidFill>
        </p:spPr>
        <p:txBody>
          <a:bodyPr/>
          <a:lstStyle>
            <a:lvl1pPr>
              <a:defRPr b="1"/>
            </a:lvl1pPr>
            <a:lvl2pPr>
              <a:defRPr/>
            </a:lvl2pPr>
            <a:lvl3pPr>
              <a:defRPr/>
            </a:lvl3pPr>
          </a:lstStyle>
          <a:p>
            <a:pPr lvl="0"/>
            <a:r>
              <a:rPr lang="fi-FI"/>
              <a:t>Kirjoita tähän täyttä asiaa</a:t>
            </a:r>
          </a:p>
          <a:p>
            <a:pPr lvl="1"/>
            <a:r>
              <a:rPr lang="fi-FI"/>
              <a:t>Toinen taso</a:t>
            </a:r>
          </a:p>
          <a:p>
            <a:pPr lvl="2"/>
            <a:r>
              <a:rPr lang="fi-FI"/>
              <a:t>Kolmas taso</a:t>
            </a:r>
          </a:p>
          <a:p>
            <a:pPr lvl="3"/>
            <a:r>
              <a:rPr lang="fi-FI"/>
              <a:t>neljäs taso</a:t>
            </a:r>
          </a:p>
          <a:p>
            <a:pPr lvl="4"/>
            <a:r>
              <a:rPr lang="fi-FI"/>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40989982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orkea 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hasCustomPrompt="1"/>
          </p:nvPr>
        </p:nvSpPr>
        <p:spPr>
          <a:xfrm>
            <a:off x="4015911" y="424399"/>
            <a:ext cx="15773400" cy="1988345"/>
          </a:xfrm>
        </p:spPr>
        <p:txBody>
          <a:bodyPr/>
          <a:lstStyle>
            <a:lvl1pPr>
              <a:defRPr/>
            </a:lvl1pPr>
          </a:lstStyle>
          <a:p>
            <a:r>
              <a:rPr lang="fi-FI"/>
              <a:t>Otsikko</a:t>
            </a:r>
          </a:p>
        </p:txBody>
      </p:sp>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3821907"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4015912" y="2697956"/>
            <a:ext cx="10920413" cy="73961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a:extLst>
              <a:ext uri="{FF2B5EF4-FFF2-40B4-BE49-F238E27FC236}">
                <a16:creationId xmlns:a16="http://schemas.microsoft.com/office/drawing/2014/main" id="{376E47BA-3666-4C41-A017-AFC38C192D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274119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FEF25AA-17A5-45B5-A722-BB862FBD7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16193">
            <a:off x="-1609700" y="3981543"/>
            <a:ext cx="6156084" cy="6156084"/>
          </a:xfrm>
          <a:prstGeom prst="rect">
            <a:avLst/>
          </a:prstGeom>
        </p:spPr>
      </p:pic>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41610493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uolen sivun kuva ja teks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8646288"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9144001" y="225707"/>
            <a:ext cx="9004298" cy="1006129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a:extLst>
              <a:ext uri="{FF2B5EF4-FFF2-40B4-BE49-F238E27FC236}">
                <a16:creationId xmlns:a16="http://schemas.microsoft.com/office/drawing/2014/main" id="{376E47BA-3666-4C41-A017-AFC38C192D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786100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Kaksi sisältökohdetta, vain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410862-2F19-422A-A530-73928B24BCF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052438-08FF-4860-920A-2BDD3140C6BD}"/>
              </a:ext>
            </a:extLst>
          </p:cNvPr>
          <p:cNvSpPr>
            <a:spLocks noGrp="1"/>
          </p:cNvSpPr>
          <p:nvPr>
            <p:ph sz="half" idx="1"/>
          </p:nvPr>
        </p:nvSpPr>
        <p:spPr>
          <a:xfrm>
            <a:off x="1257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9BC5DC41-451B-4484-B68C-6FCC26CCFB01}"/>
              </a:ext>
            </a:extLst>
          </p:cNvPr>
          <p:cNvSpPr>
            <a:spLocks noGrp="1"/>
          </p:cNvSpPr>
          <p:nvPr>
            <p:ph sz="half" idx="2"/>
          </p:nvPr>
        </p:nvSpPr>
        <p:spPr>
          <a:xfrm>
            <a:off x="9258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A8DB98C6-B612-4710-A0F6-9979A12AC7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3897939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p>
        </p:txBody>
      </p:sp>
      <p:pic>
        <p:nvPicPr>
          <p:cNvPr id="7" name="Kuva 6">
            <a:extLst>
              <a:ext uri="{FF2B5EF4-FFF2-40B4-BE49-F238E27FC236}">
                <a16:creationId xmlns:a16="http://schemas.microsoft.com/office/drawing/2014/main" id="{DBC85254-1E03-4E88-AAD5-D3264B1B87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9545191" y="2604566"/>
            <a:ext cx="6998066" cy="725909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DC5F305F-662E-4C19-B4A7-1A9C846EB5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r="26268"/>
          <a:stretch/>
        </p:blipFill>
        <p:spPr>
          <a:xfrm>
            <a:off x="8120284" y="2450437"/>
            <a:ext cx="1295696" cy="7413221"/>
          </a:xfrm>
          <a:prstGeom prst="rect">
            <a:avLst/>
          </a:prstGeom>
        </p:spPr>
      </p:pic>
    </p:spTree>
    <p:extLst>
      <p:ext uri="{BB962C8B-B14F-4D97-AF65-F5344CB8AC3E}">
        <p14:creationId xmlns:p14="http://schemas.microsoft.com/office/powerpoint/2010/main" val="3469586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p>
        </p:txBody>
      </p:sp>
      <p:pic>
        <p:nvPicPr>
          <p:cNvPr id="7" name="Kuva 6">
            <a:extLst>
              <a:ext uri="{FF2B5EF4-FFF2-40B4-BE49-F238E27FC236}">
                <a16:creationId xmlns:a16="http://schemas.microsoft.com/office/drawing/2014/main" id="{DBC85254-1E03-4E88-AAD5-D3264B1B87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8630292" y="2604566"/>
            <a:ext cx="8400408" cy="725909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descr="Kuva, joka sisältää kohteen ulkokäyttöön tarkoitettu esine, kasvi&#10;&#10;Kuvaus luotu automaattisesti">
            <a:extLst>
              <a:ext uri="{FF2B5EF4-FFF2-40B4-BE49-F238E27FC236}">
                <a16:creationId xmlns:a16="http://schemas.microsoft.com/office/drawing/2014/main" id="{BB93D066-EBF8-47D6-A644-E7D040FF87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94023" y="1"/>
            <a:ext cx="3251771" cy="3251771"/>
          </a:xfrm>
          <a:prstGeom prst="rect">
            <a:avLst/>
          </a:prstGeom>
        </p:spPr>
      </p:pic>
    </p:spTree>
    <p:extLst>
      <p:ext uri="{BB962C8B-B14F-4D97-AF65-F5344CB8AC3E}">
        <p14:creationId xmlns:p14="http://schemas.microsoft.com/office/powerpoint/2010/main" val="29978532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aksi sisältökehystä">
    <p:spTree>
      <p:nvGrpSpPr>
        <p:cNvPr id="1" name=""/>
        <p:cNvGrpSpPr/>
        <p:nvPr/>
      </p:nvGrpSpPr>
      <p:grpSpPr>
        <a:xfrm>
          <a:off x="0" y="0"/>
          <a:ext cx="0" cy="0"/>
          <a:chOff x="0" y="0"/>
          <a:chExt cx="0" cy="0"/>
        </a:xfrm>
      </p:grpSpPr>
      <p:pic>
        <p:nvPicPr>
          <p:cNvPr id="5" name="Kuva 4" descr="Kuva, joka sisältää kohteen siluetti&#10;&#10;Kuvaus luotu automaattisesti">
            <a:extLst>
              <a:ext uri="{FF2B5EF4-FFF2-40B4-BE49-F238E27FC236}">
                <a16:creationId xmlns:a16="http://schemas.microsoft.com/office/drawing/2014/main" id="{04A983D3-645D-4CE5-B0A4-52D013F04C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844" y="122660"/>
            <a:ext cx="2254409" cy="2793341"/>
          </a:xfrm>
          <a:prstGeom prst="rect">
            <a:avLst/>
          </a:prstGeom>
        </p:spPr>
      </p:pic>
      <p:pic>
        <p:nvPicPr>
          <p:cNvPr id="12" name="Kuva 11" descr="Kuva, joka sisältää kohteen ulkokäyttöön tarkoitettu esine, kasvi&#10;&#10;Kuvaus luotu automaattisesti">
            <a:extLst>
              <a:ext uri="{FF2B5EF4-FFF2-40B4-BE49-F238E27FC236}">
                <a16:creationId xmlns:a16="http://schemas.microsoft.com/office/drawing/2014/main" id="{D89E5E0E-1D7C-4FF1-A9AA-452703B72D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830" y="145331"/>
            <a:ext cx="4781403" cy="4781403"/>
          </a:xfrm>
          <a:prstGeom prst="rect">
            <a:avLst/>
          </a:prstGeom>
        </p:spPr>
      </p:pic>
      <p:sp>
        <p:nvSpPr>
          <p:cNvPr id="6" name="Sisällön paikkamerkki 5">
            <a:extLst>
              <a:ext uri="{FF2B5EF4-FFF2-40B4-BE49-F238E27FC236}">
                <a16:creationId xmlns:a16="http://schemas.microsoft.com/office/drawing/2014/main" id="{A5D7B1FD-0F7A-445B-934E-0FD4CEF6CB84}"/>
              </a:ext>
            </a:extLst>
          </p:cNvPr>
          <p:cNvSpPr>
            <a:spLocks noGrp="1"/>
          </p:cNvSpPr>
          <p:nvPr>
            <p:ph sz="quarter" idx="4" hasCustomPrompt="1"/>
          </p:nvPr>
        </p:nvSpPr>
        <p:spPr>
          <a:xfrm>
            <a:off x="9258300" y="2536033"/>
            <a:ext cx="7774782" cy="6748463"/>
          </a:xfrm>
        </p:spPr>
        <p:txBody>
          <a:bodyPr/>
          <a:lstStyle>
            <a:lvl1pPr>
              <a:defRPr/>
            </a:lvl1pPr>
          </a:lstStyle>
          <a:p>
            <a:pPr lvl="0"/>
            <a:r>
              <a:rPr lang="fi-FI"/>
              <a:t>Kuva tai jotain muuta</a:t>
            </a:r>
          </a:p>
        </p:txBody>
      </p:sp>
      <p:pic>
        <p:nvPicPr>
          <p:cNvPr id="10" name="Kuva 9">
            <a:extLst>
              <a:ext uri="{FF2B5EF4-FFF2-40B4-BE49-F238E27FC236}">
                <a16:creationId xmlns:a16="http://schemas.microsoft.com/office/drawing/2014/main" id="{E2B63C0B-AF56-4526-BDBB-41D07B8EF9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4" name="Sisällön paikkamerkki 3">
            <a:extLst>
              <a:ext uri="{FF2B5EF4-FFF2-40B4-BE49-F238E27FC236}">
                <a16:creationId xmlns:a16="http://schemas.microsoft.com/office/drawing/2014/main" id="{2BC203C0-1D20-4621-A597-F36BB0412DA9}"/>
              </a:ext>
            </a:extLst>
          </p:cNvPr>
          <p:cNvSpPr>
            <a:spLocks noGrp="1"/>
          </p:cNvSpPr>
          <p:nvPr>
            <p:ph sz="half" idx="2" hasCustomPrompt="1"/>
          </p:nvPr>
        </p:nvSpPr>
        <p:spPr>
          <a:xfrm>
            <a:off x="1259683" y="2536033"/>
            <a:ext cx="7736681" cy="6748463"/>
          </a:xfrm>
        </p:spPr>
        <p:txBody>
          <a:bodyPr/>
          <a:lstStyle>
            <a:lvl1pPr>
              <a:defRPr/>
            </a:lvl1pPr>
            <a:lvl2pPr>
              <a:defRPr/>
            </a:lvl2pPr>
          </a:lstStyle>
          <a:p>
            <a:pPr lvl="0"/>
            <a:r>
              <a:rPr lang="fi-FI"/>
              <a:t>Teksti</a:t>
            </a:r>
          </a:p>
          <a:p>
            <a:pPr lvl="1"/>
            <a:r>
              <a:rPr lang="fi-FI"/>
              <a:t>Lisää tekstiä</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4C5561AA-C2D4-47F5-969C-CE49F51E8BB1}"/>
              </a:ext>
            </a:extLst>
          </p:cNvPr>
          <p:cNvSpPr>
            <a:spLocks noGrp="1"/>
          </p:cNvSpPr>
          <p:nvPr>
            <p:ph type="title" hasCustomPrompt="1"/>
          </p:nvPr>
        </p:nvSpPr>
        <p:spPr>
          <a:xfrm>
            <a:off x="2866818" y="525157"/>
            <a:ext cx="15773400" cy="1988345"/>
          </a:xfrm>
        </p:spPr>
        <p:txBody>
          <a:bodyPr/>
          <a:lstStyle>
            <a:lvl1pPr>
              <a:defRPr/>
            </a:lvl1pPr>
          </a:lstStyle>
          <a:p>
            <a:r>
              <a:rPr lang="fi-FI"/>
              <a:t>Otsikko</a:t>
            </a:r>
          </a:p>
        </p:txBody>
      </p:sp>
    </p:spTree>
    <p:extLst>
      <p:ext uri="{BB962C8B-B14F-4D97-AF65-F5344CB8AC3E}">
        <p14:creationId xmlns:p14="http://schemas.microsoft.com/office/powerpoint/2010/main" val="22615233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yhyt teksti ja valmis kuvitus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EF0573-5349-4C64-8E70-09894BD812C0}"/>
              </a:ext>
            </a:extLst>
          </p:cNvPr>
          <p:cNvSpPr>
            <a:spLocks noGrp="1"/>
          </p:cNvSpPr>
          <p:nvPr>
            <p:ph type="title" hasCustomPrompt="1"/>
          </p:nvPr>
        </p:nvSpPr>
        <p:spPr>
          <a:xfrm>
            <a:off x="1259683" y="685801"/>
            <a:ext cx="7171547" cy="1949522"/>
          </a:xfrm>
        </p:spPr>
        <p:txBody>
          <a:bodyPr anchor="b"/>
          <a:lstStyle>
            <a:lvl1pPr>
              <a:defRPr sz="4800"/>
            </a:lvl1pPr>
          </a:lstStyle>
          <a:p>
            <a:r>
              <a:rPr lang="fi-FI"/>
              <a:t>Otsikko</a:t>
            </a:r>
          </a:p>
        </p:txBody>
      </p:sp>
      <p:sp>
        <p:nvSpPr>
          <p:cNvPr id="4" name="Tekstin paikkamerkki 3">
            <a:extLst>
              <a:ext uri="{FF2B5EF4-FFF2-40B4-BE49-F238E27FC236}">
                <a16:creationId xmlns:a16="http://schemas.microsoft.com/office/drawing/2014/main" id="{67DBD329-8EAC-4B6F-AF1D-B49018E34465}"/>
              </a:ext>
            </a:extLst>
          </p:cNvPr>
          <p:cNvSpPr>
            <a:spLocks noGrp="1"/>
          </p:cNvSpPr>
          <p:nvPr>
            <p:ph type="body" sz="half" idx="2"/>
          </p:nvPr>
        </p:nvSpPr>
        <p:spPr>
          <a:xfrm>
            <a:off x="1259683" y="2851079"/>
            <a:ext cx="7171547" cy="675012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i-FI"/>
              <a:t>Muokkaa tekstin perustyylejä napsauttamalla</a:t>
            </a:r>
          </a:p>
        </p:txBody>
      </p:sp>
      <p:pic>
        <p:nvPicPr>
          <p:cNvPr id="5" name="Kuva 4">
            <a:extLst>
              <a:ext uri="{FF2B5EF4-FFF2-40B4-BE49-F238E27FC236}">
                <a16:creationId xmlns:a16="http://schemas.microsoft.com/office/drawing/2014/main" id="{029E6CE3-8286-4B03-8EEB-69CA2DF8FC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229" y="681761"/>
            <a:ext cx="8151261" cy="8151261"/>
          </a:xfrm>
          <a:prstGeom prst="rect">
            <a:avLst/>
          </a:prstGeom>
        </p:spPr>
      </p:pic>
      <p:pic>
        <p:nvPicPr>
          <p:cNvPr id="6" name="Kuva 5">
            <a:extLst>
              <a:ext uri="{FF2B5EF4-FFF2-40B4-BE49-F238E27FC236}">
                <a16:creationId xmlns:a16="http://schemas.microsoft.com/office/drawing/2014/main" id="{B23B39C3-21DB-41B1-B11B-3C50E69030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42710908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sältödia, pilkut taustalla">
    <p:spTree>
      <p:nvGrpSpPr>
        <p:cNvPr id="1" name=""/>
        <p:cNvGrpSpPr/>
        <p:nvPr/>
      </p:nvGrpSpPr>
      <p:grpSpPr>
        <a:xfrm>
          <a:off x="0" y="0"/>
          <a:ext cx="0" cy="0"/>
          <a:chOff x="0" y="0"/>
          <a:chExt cx="0" cy="0"/>
        </a:xfrm>
      </p:grpSpPr>
      <p:pic>
        <p:nvPicPr>
          <p:cNvPr id="13" name="Kuva 12" descr="Kuva, joka sisältää kohteen pyörä, kuljetus, maski&#10;&#10;Kuvaus luotu automaattisesti">
            <a:extLst>
              <a:ext uri="{FF2B5EF4-FFF2-40B4-BE49-F238E27FC236}">
                <a16:creationId xmlns:a16="http://schemas.microsoft.com/office/drawing/2014/main" id="{7302C147-B167-4C64-BE33-2BCDAB4D34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901" b="18455"/>
          <a:stretch/>
        </p:blipFill>
        <p:spPr>
          <a:xfrm>
            <a:off x="-30826" y="-395437"/>
            <a:ext cx="8424059" cy="10682438"/>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11" name="Kuva 10" descr="Kuva, joka sisältää kohteen kevyt&#10;&#10;Kuvaus luotu automaattisesti">
            <a:extLst>
              <a:ext uri="{FF2B5EF4-FFF2-40B4-BE49-F238E27FC236}">
                <a16:creationId xmlns:a16="http://schemas.microsoft.com/office/drawing/2014/main" id="{E5C0A273-562B-4D12-8A0C-E16F000088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46594" y="-395437"/>
            <a:ext cx="5327033" cy="5327033"/>
          </a:xfrm>
          <a:prstGeom prst="rect">
            <a:avLst/>
          </a:prstGeom>
        </p:spPr>
      </p:pic>
      <p:sp>
        <p:nvSpPr>
          <p:cNvPr id="4" name="Sisällön paikkamerkki 3">
            <a:extLst>
              <a:ext uri="{FF2B5EF4-FFF2-40B4-BE49-F238E27FC236}">
                <a16:creationId xmlns:a16="http://schemas.microsoft.com/office/drawing/2014/main" id="{4B1D4DF2-3AC5-4A4A-BB3F-091AAC19D603}"/>
              </a:ext>
            </a:extLst>
          </p:cNvPr>
          <p:cNvSpPr>
            <a:spLocks noGrp="1"/>
          </p:cNvSpPr>
          <p:nvPr>
            <p:ph sz="quarter" idx="10"/>
          </p:nvPr>
        </p:nvSpPr>
        <p:spPr>
          <a:xfrm>
            <a:off x="3025738" y="2536546"/>
            <a:ext cx="12791327"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lvl1pPr algn="ctr">
              <a:defRPr/>
            </a:lvl1pPr>
          </a:lstStyle>
          <a:p>
            <a:r>
              <a:rPr lang="fi-FI"/>
              <a:t>Otsikko</a:t>
            </a:r>
          </a:p>
        </p:txBody>
      </p:sp>
    </p:spTree>
    <p:extLst>
      <p:ext uri="{BB962C8B-B14F-4D97-AF65-F5344CB8AC3E}">
        <p14:creationId xmlns:p14="http://schemas.microsoft.com/office/powerpoint/2010/main" val="13217850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tsikko tai sitaatti">
    <p:spTree>
      <p:nvGrpSpPr>
        <p:cNvPr id="1" name=""/>
        <p:cNvGrpSpPr/>
        <p:nvPr/>
      </p:nvGrpSpPr>
      <p:grpSpPr>
        <a:xfrm>
          <a:off x="0" y="0"/>
          <a:ext cx="0" cy="0"/>
          <a:chOff x="0" y="0"/>
          <a:chExt cx="0" cy="0"/>
        </a:xfrm>
      </p:grpSpPr>
      <p:pic>
        <p:nvPicPr>
          <p:cNvPr id="5" name="Kuva 4" descr="Kuva, joka sisältää kohteen luonto, luola&#10;&#10;Kuvaus luotu automaattisesti">
            <a:extLst>
              <a:ext uri="{FF2B5EF4-FFF2-40B4-BE49-F238E27FC236}">
                <a16:creationId xmlns:a16="http://schemas.microsoft.com/office/drawing/2014/main" id="{94312B1D-EAC1-463D-BB92-1CF46FBB60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481" y="-1317021"/>
            <a:ext cx="12921038" cy="12921038"/>
          </a:xfrm>
          <a:prstGeom prst="rect">
            <a:avLst/>
          </a:prstGeom>
        </p:spPr>
      </p:pic>
      <p:pic>
        <p:nvPicPr>
          <p:cNvPr id="3" name="Kuva 2">
            <a:extLst>
              <a:ext uri="{FF2B5EF4-FFF2-40B4-BE49-F238E27FC236}">
                <a16:creationId xmlns:a16="http://schemas.microsoft.com/office/drawing/2014/main" id="{D32682B3-C57B-4959-9F70-D7F0821191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78299244-5EA3-410D-B0DF-3F6B6534CBE2}"/>
              </a:ext>
            </a:extLst>
          </p:cNvPr>
          <p:cNvSpPr>
            <a:spLocks noGrp="1"/>
          </p:cNvSpPr>
          <p:nvPr>
            <p:ph type="body" sz="quarter" idx="10" hasCustomPrompt="1"/>
          </p:nvPr>
        </p:nvSpPr>
        <p:spPr>
          <a:xfrm>
            <a:off x="5440034" y="4758220"/>
            <a:ext cx="7922418" cy="770561"/>
          </a:xfrm>
        </p:spPr>
        <p:txBody>
          <a:bodyPr/>
          <a:lstStyle>
            <a:lvl1pPr>
              <a:defRPr b="1"/>
            </a:lvl1pPr>
            <a:lvl2pPr>
              <a:defRPr b="1"/>
            </a:lvl2pPr>
            <a:lvl3pPr>
              <a:defRPr b="1"/>
            </a:lvl3pPr>
            <a:lvl4pPr>
              <a:defRPr b="1"/>
            </a:lvl4pPr>
            <a:lvl5pPr>
              <a:defRPr b="1"/>
            </a:lvl5pPr>
          </a:lstStyle>
          <a:p>
            <a:pPr lvl="0"/>
            <a:r>
              <a:rPr lang="fi-FI"/>
              <a:t>Kirjoita tähän jotain iskevää!</a:t>
            </a:r>
          </a:p>
        </p:txBody>
      </p:sp>
      <p:pic>
        <p:nvPicPr>
          <p:cNvPr id="6" name="Kuva 5">
            <a:extLst>
              <a:ext uri="{FF2B5EF4-FFF2-40B4-BE49-F238E27FC236}">
                <a16:creationId xmlns:a16="http://schemas.microsoft.com/office/drawing/2014/main" id="{06E36EB5-8A8A-436F-9311-669F001725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2340452" y="210973"/>
            <a:ext cx="3916509" cy="5317808"/>
          </a:xfrm>
          <a:prstGeom prst="rect">
            <a:avLst/>
          </a:prstGeom>
        </p:spPr>
      </p:pic>
    </p:spTree>
    <p:extLst>
      <p:ext uri="{BB962C8B-B14F-4D97-AF65-F5344CB8AC3E}">
        <p14:creationId xmlns:p14="http://schemas.microsoft.com/office/powerpoint/2010/main" val="4477329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tsikko tai sitaatti 2 (nettisivun tyylillä)">
    <p:spTree>
      <p:nvGrpSpPr>
        <p:cNvPr id="1" name=""/>
        <p:cNvGrpSpPr/>
        <p:nvPr/>
      </p:nvGrpSpPr>
      <p:grpSpPr>
        <a:xfrm>
          <a:off x="0" y="0"/>
          <a:ext cx="0" cy="0"/>
          <a:chOff x="0" y="0"/>
          <a:chExt cx="0" cy="0"/>
        </a:xfrm>
      </p:grpSpPr>
      <p:pic>
        <p:nvPicPr>
          <p:cNvPr id="7" name="Kuva 6" descr="Kuva, joka sisältää kohteen siluetti&#10;&#10;Kuvaus luotu automaattisesti">
            <a:extLst>
              <a:ext uri="{FF2B5EF4-FFF2-40B4-BE49-F238E27FC236}">
                <a16:creationId xmlns:a16="http://schemas.microsoft.com/office/drawing/2014/main" id="{AEF1C0AE-0517-496A-AD46-1B157869FA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430863" flipV="1">
            <a:off x="2111375" y="1221720"/>
            <a:ext cx="6106382" cy="7566156"/>
          </a:xfrm>
          <a:prstGeom prst="rect">
            <a:avLst/>
          </a:prstGeom>
        </p:spPr>
      </p:pic>
      <p:pic>
        <p:nvPicPr>
          <p:cNvPr id="12" name="Kuva 11" descr="Kuva, joka sisältää kohteen vuori, kaari&#10;&#10;Kuvaus luotu automaattisesti">
            <a:extLst>
              <a:ext uri="{FF2B5EF4-FFF2-40B4-BE49-F238E27FC236}">
                <a16:creationId xmlns:a16="http://schemas.microsoft.com/office/drawing/2014/main" id="{D8BCA147-943D-456C-B920-95F278B9E4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458445" flipH="1">
            <a:off x="-370068" y="4174695"/>
            <a:ext cx="3302649" cy="3302649"/>
          </a:xfrm>
          <a:prstGeom prst="rect">
            <a:avLst/>
          </a:prstGeom>
        </p:spPr>
      </p:pic>
      <p:pic>
        <p:nvPicPr>
          <p:cNvPr id="8" name="Kuva 7">
            <a:extLst>
              <a:ext uri="{FF2B5EF4-FFF2-40B4-BE49-F238E27FC236}">
                <a16:creationId xmlns:a16="http://schemas.microsoft.com/office/drawing/2014/main" id="{59490132-3BBF-47C6-8AD6-79267D80DD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0" name="Tekstin paikkamerkki 9">
            <a:extLst>
              <a:ext uri="{FF2B5EF4-FFF2-40B4-BE49-F238E27FC236}">
                <a16:creationId xmlns:a16="http://schemas.microsoft.com/office/drawing/2014/main" id="{BF456C99-D935-487D-8EA6-6766664C0885}"/>
              </a:ext>
            </a:extLst>
          </p:cNvPr>
          <p:cNvSpPr>
            <a:spLocks noGrp="1"/>
          </p:cNvSpPr>
          <p:nvPr>
            <p:ph type="body" sz="quarter" idx="10" hasCustomPrompt="1"/>
          </p:nvPr>
        </p:nvSpPr>
        <p:spPr>
          <a:xfrm>
            <a:off x="5164565" y="3915604"/>
            <a:ext cx="12859317" cy="3820838"/>
          </a:xfrm>
        </p:spPr>
        <p:txBody>
          <a:bodyPr>
            <a:normAutofit/>
          </a:bodyPr>
          <a:lstStyle>
            <a:lvl1pPr>
              <a:defRPr sz="6600" b="1" i="1">
                <a:solidFill>
                  <a:schemeClr val="accent1"/>
                </a:solidFill>
              </a:defRPr>
            </a:lvl1pPr>
          </a:lstStyle>
          <a:p>
            <a:pPr lvl="0"/>
            <a:r>
              <a:rPr lang="fi-FI"/>
              <a:t>”Kirjoita tähän ytimekkäästi.”</a:t>
            </a:r>
          </a:p>
        </p:txBody>
      </p:sp>
      <p:pic>
        <p:nvPicPr>
          <p:cNvPr id="5" name="Kuva 4">
            <a:extLst>
              <a:ext uri="{FF2B5EF4-FFF2-40B4-BE49-F238E27FC236}">
                <a16:creationId xmlns:a16="http://schemas.microsoft.com/office/drawing/2014/main" id="{649FF5F1-7119-4ACB-B89B-89A53B2CE9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898" y="4569433"/>
            <a:ext cx="2844458" cy="3167009"/>
          </a:xfrm>
          <a:prstGeom prst="rect">
            <a:avLst/>
          </a:prstGeom>
        </p:spPr>
      </p:pic>
    </p:spTree>
    <p:extLst>
      <p:ext uri="{BB962C8B-B14F-4D97-AF65-F5344CB8AC3E}">
        <p14:creationId xmlns:p14="http://schemas.microsoft.com/office/powerpoint/2010/main" val="6833157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uvakehys lämmin">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5EF93A5D-6047-4D62-A78D-AADE14BB9A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a:solidFill>
            <a:schemeClr val="bg1"/>
          </a:solidFill>
        </p:spPr>
      </p:pic>
      <p:sp>
        <p:nvSpPr>
          <p:cNvPr id="9" name="Kuvan paikkamerkki 8">
            <a:extLst>
              <a:ext uri="{FF2B5EF4-FFF2-40B4-BE49-F238E27FC236}">
                <a16:creationId xmlns:a16="http://schemas.microsoft.com/office/drawing/2014/main" id="{B11B32E5-C42B-40BE-8903-FF8ADADB2285}"/>
              </a:ext>
            </a:extLst>
          </p:cNvPr>
          <p:cNvSpPr>
            <a:spLocks noGrp="1"/>
          </p:cNvSpPr>
          <p:nvPr>
            <p:ph type="pic" sz="quarter" idx="10"/>
          </p:nvPr>
        </p:nvSpPr>
        <p:spPr>
          <a:xfrm>
            <a:off x="1033463" y="909638"/>
            <a:ext cx="16197263" cy="8460582"/>
          </a:xfrm>
        </p:spPr>
        <p:txBody>
          <a:bodyPr/>
          <a:lstStyle/>
          <a:p>
            <a:r>
              <a:rPr lang="fi-FI"/>
              <a:t>Lisää kuva napsauttamalla kuvaketta</a:t>
            </a:r>
          </a:p>
        </p:txBody>
      </p:sp>
    </p:spTree>
    <p:extLst>
      <p:ext uri="{BB962C8B-B14F-4D97-AF65-F5344CB8AC3E}">
        <p14:creationId xmlns:p14="http://schemas.microsoft.com/office/powerpoint/2010/main" val="126666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idia kolmioelementti oike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3C2B5F85-535E-4994-8185-912ED1B02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306" y="-2605902"/>
            <a:ext cx="13614543" cy="13614543"/>
          </a:xfrm>
          <a:prstGeom prst="rect">
            <a:avLst/>
          </a:prstGeom>
        </p:spPr>
      </p:pic>
      <p:pic>
        <p:nvPicPr>
          <p:cNvPr id="5" name="Kuva 4">
            <a:extLst>
              <a:ext uri="{FF2B5EF4-FFF2-40B4-BE49-F238E27FC236}">
                <a16:creationId xmlns:a16="http://schemas.microsoft.com/office/drawing/2014/main" id="{339D1B23-89DC-4CF3-9A35-6A3CAB4C6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4384" y="8494815"/>
            <a:ext cx="3179153" cy="1787400"/>
          </a:xfrm>
          <a:prstGeom prst="rect">
            <a:avLst/>
          </a:prstGeom>
        </p:spPr>
      </p:pic>
      <p:sp>
        <p:nvSpPr>
          <p:cNvPr id="3" name="Tekstin paikkamerkki 2">
            <a:extLst>
              <a:ext uri="{FF2B5EF4-FFF2-40B4-BE49-F238E27FC236}">
                <a16:creationId xmlns:a16="http://schemas.microsoft.com/office/drawing/2014/main" id="{8338E6A3-F9DF-433A-9334-49DB38AE5C81}"/>
              </a:ext>
            </a:extLst>
          </p:cNvPr>
          <p:cNvSpPr>
            <a:spLocks noGrp="1"/>
          </p:cNvSpPr>
          <p:nvPr>
            <p:ph type="body" sz="quarter" idx="10"/>
          </p:nvPr>
        </p:nvSpPr>
        <p:spPr>
          <a:xfrm>
            <a:off x="956527" y="2710403"/>
            <a:ext cx="10208585" cy="6678113"/>
          </a:xfrm>
        </p:spPr>
        <p:txBody>
          <a:bodyPr/>
          <a:lstStyle>
            <a:lvl1pPr>
              <a:buClr>
                <a:schemeClr val="tx2"/>
              </a:buClr>
              <a:defRPr/>
            </a:lvl1pPr>
            <a:lvl2pPr marL="1028700" indent="-342900">
              <a:buClr>
                <a:schemeClr val="tx2"/>
              </a:buClr>
              <a:buFont typeface="Century Gothic" panose="020B0502020202020204" pitchFamily="34" charset="0"/>
              <a:buChar cha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93F6B1C1-10C0-41F8-8AD1-72CE05F3A658}"/>
              </a:ext>
            </a:extLst>
          </p:cNvPr>
          <p:cNvSpPr>
            <a:spLocks noGrp="1"/>
          </p:cNvSpPr>
          <p:nvPr>
            <p:ph type="title" hasCustomPrompt="1"/>
          </p:nvPr>
        </p:nvSpPr>
        <p:spPr>
          <a:xfrm>
            <a:off x="956526" y="593921"/>
            <a:ext cx="15773400" cy="1988345"/>
          </a:xfrm>
        </p:spPr>
        <p:txBody>
          <a:bodyPr/>
          <a:lstStyle>
            <a:lvl1pPr>
              <a:defRPr/>
            </a:lvl1pPr>
          </a:lstStyle>
          <a:p>
            <a:r>
              <a:rPr lang="fi-FI" dirty="0"/>
              <a:t>Otsikko</a:t>
            </a:r>
          </a:p>
        </p:txBody>
      </p:sp>
    </p:spTree>
    <p:extLst>
      <p:ext uri="{BB962C8B-B14F-4D97-AF65-F5344CB8AC3E}">
        <p14:creationId xmlns:p14="http://schemas.microsoft.com/office/powerpoint/2010/main" val="39981449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uvakehys viileä">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15646" y="-3001749"/>
            <a:ext cx="13056705" cy="18436856"/>
          </a:xfrm>
          <a:prstGeom prst="rect">
            <a:avLst/>
          </a:prstGeom>
        </p:spPr>
      </p:pic>
      <p:sp>
        <p:nvSpPr>
          <p:cNvPr id="5" name="Kuvan paikkamerkki 4">
            <a:extLst>
              <a:ext uri="{FF2B5EF4-FFF2-40B4-BE49-F238E27FC236}">
                <a16:creationId xmlns:a16="http://schemas.microsoft.com/office/drawing/2014/main" id="{683DD9AA-4478-46FE-86E5-2CAAE7B1188D}"/>
              </a:ext>
            </a:extLst>
          </p:cNvPr>
          <p:cNvSpPr>
            <a:spLocks noGrp="1"/>
          </p:cNvSpPr>
          <p:nvPr>
            <p:ph type="pic" sz="quarter" idx="10"/>
          </p:nvPr>
        </p:nvSpPr>
        <p:spPr>
          <a:xfrm>
            <a:off x="1413673" y="1155842"/>
            <a:ext cx="15460655" cy="8249453"/>
          </a:xfrm>
        </p:spPr>
        <p:txBody>
          <a:bodyPr/>
          <a:lstStyle/>
          <a:p>
            <a:r>
              <a:rPr lang="fi-FI"/>
              <a:t>Lisää kuva napsauttamalla kuvaketta</a:t>
            </a:r>
          </a:p>
        </p:txBody>
      </p:sp>
    </p:spTree>
    <p:extLst>
      <p:ext uri="{BB962C8B-B14F-4D97-AF65-F5344CB8AC3E}">
        <p14:creationId xmlns:p14="http://schemas.microsoft.com/office/powerpoint/2010/main" val="3318526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Kuvakehys heinät">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8423C728-415B-4F11-9609-D5D7A3017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537363">
            <a:off x="-2754369" y="-1999383"/>
            <a:ext cx="14015958" cy="14015958"/>
          </a:xfrm>
          <a:prstGeom prst="rect">
            <a:avLst/>
          </a:prstGeom>
        </p:spPr>
      </p:pic>
      <p:sp>
        <p:nvSpPr>
          <p:cNvPr id="6" name="Kuvan paikkamerkki 5">
            <a:extLst>
              <a:ext uri="{FF2B5EF4-FFF2-40B4-BE49-F238E27FC236}">
                <a16:creationId xmlns:a16="http://schemas.microsoft.com/office/drawing/2014/main" id="{4D0DF61B-704C-4D36-94F4-4E7E4FDB681C}"/>
              </a:ext>
            </a:extLst>
          </p:cNvPr>
          <p:cNvSpPr>
            <a:spLocks noGrp="1"/>
          </p:cNvSpPr>
          <p:nvPr>
            <p:ph type="pic" sz="quarter" idx="10"/>
          </p:nvPr>
        </p:nvSpPr>
        <p:spPr>
          <a:xfrm>
            <a:off x="1216819" y="1028700"/>
            <a:ext cx="15854363" cy="8229600"/>
          </a:xfrm>
        </p:spPr>
        <p:txBody>
          <a:bodyPr/>
          <a:lstStyle/>
          <a:p>
            <a:r>
              <a:rPr lang="fi-FI"/>
              <a:t>Lisää kuva napsauttamalla kuvaketta</a:t>
            </a:r>
          </a:p>
        </p:txBody>
      </p:sp>
    </p:spTree>
    <p:extLst>
      <p:ext uri="{BB962C8B-B14F-4D97-AF65-F5344CB8AC3E}">
        <p14:creationId xmlns:p14="http://schemas.microsoft.com/office/powerpoint/2010/main" val="11497072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Yksi kuva ja elementit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5456514" y="2536033"/>
            <a:ext cx="6872475" cy="7259093"/>
          </a:xfrm>
        </p:spPr>
        <p:txBody>
          <a:bodyPr/>
          <a:lstStyle>
            <a:lvl1pPr>
              <a:defRPr/>
            </a:lvl1pPr>
          </a:lstStyle>
          <a:p>
            <a:r>
              <a:rPr lang="fi-FI"/>
              <a:t>Lisää kuva napsauttamalla kuvaketta</a:t>
            </a:r>
          </a:p>
        </p:txBody>
      </p:sp>
      <p:pic>
        <p:nvPicPr>
          <p:cNvPr id="12" name="Kuva 11">
            <a:extLst>
              <a:ext uri="{FF2B5EF4-FFF2-40B4-BE49-F238E27FC236}">
                <a16:creationId xmlns:a16="http://schemas.microsoft.com/office/drawing/2014/main" id="{B5A0C58B-30C3-4C31-8F32-586DD3868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944" y="4906274"/>
            <a:ext cx="5168363" cy="5168363"/>
          </a:xfrm>
          <a:prstGeom prst="rect">
            <a:avLst/>
          </a:prstGeom>
        </p:spPr>
      </p:pic>
      <p:pic>
        <p:nvPicPr>
          <p:cNvPr id="6" name="Kuva 5">
            <a:extLst>
              <a:ext uri="{FF2B5EF4-FFF2-40B4-BE49-F238E27FC236}">
                <a16:creationId xmlns:a16="http://schemas.microsoft.com/office/drawing/2014/main" id="{5BF9B33B-2E4C-40C8-A689-24CCDAA3F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6525" y="2536034"/>
            <a:ext cx="4676427" cy="4676427"/>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8770740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olme kuvapaikkaa +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50D213-59B5-4936-9C30-E5F63FDD58EF}"/>
              </a:ext>
            </a:extLst>
          </p:cNvPr>
          <p:cNvSpPr>
            <a:spLocks noGrp="1"/>
          </p:cNvSpPr>
          <p:nvPr>
            <p:ph type="title" hasCustomPrompt="1"/>
          </p:nvPr>
        </p:nvSpPr>
        <p:spPr/>
        <p:txBody>
          <a:bodyPr/>
          <a:lstStyle>
            <a:lvl1pPr algn="ctr">
              <a:defRPr/>
            </a:lvl1pPr>
          </a:lstStyle>
          <a:p>
            <a:r>
              <a:rPr lang="fi-FI"/>
              <a:t>Otsikko</a:t>
            </a:r>
          </a:p>
        </p:txBody>
      </p:sp>
      <p:sp>
        <p:nvSpPr>
          <p:cNvPr id="4" name="Kuvan paikkamerkki 3">
            <a:extLst>
              <a:ext uri="{FF2B5EF4-FFF2-40B4-BE49-F238E27FC236}">
                <a16:creationId xmlns:a16="http://schemas.microsoft.com/office/drawing/2014/main" id="{0416BDB1-F0D6-4035-95DA-76A5CA855A78}"/>
              </a:ext>
            </a:extLst>
          </p:cNvPr>
          <p:cNvSpPr>
            <a:spLocks noGrp="1"/>
          </p:cNvSpPr>
          <p:nvPr>
            <p:ph type="pic" sz="quarter" idx="10"/>
          </p:nvPr>
        </p:nvSpPr>
        <p:spPr>
          <a:xfrm>
            <a:off x="1257300" y="2774157"/>
            <a:ext cx="5031582" cy="5727936"/>
          </a:xfrm>
        </p:spPr>
        <p:txBody>
          <a:bodyPr/>
          <a:lstStyle/>
          <a:p>
            <a:r>
              <a:rPr lang="fi-FI"/>
              <a:t>Lisää kuva napsauttamalla kuvaketta</a:t>
            </a:r>
          </a:p>
        </p:txBody>
      </p:sp>
      <p:sp>
        <p:nvSpPr>
          <p:cNvPr id="5" name="Kuvan paikkamerkki 3">
            <a:extLst>
              <a:ext uri="{FF2B5EF4-FFF2-40B4-BE49-F238E27FC236}">
                <a16:creationId xmlns:a16="http://schemas.microsoft.com/office/drawing/2014/main" id="{D071DB86-B998-44AD-971C-317DFD2810B6}"/>
              </a:ext>
            </a:extLst>
          </p:cNvPr>
          <p:cNvSpPr>
            <a:spLocks noGrp="1"/>
          </p:cNvSpPr>
          <p:nvPr>
            <p:ph type="pic" sz="quarter" idx="11"/>
          </p:nvPr>
        </p:nvSpPr>
        <p:spPr>
          <a:xfrm>
            <a:off x="6549402" y="2774157"/>
            <a:ext cx="5178549" cy="5727936"/>
          </a:xfrm>
        </p:spPr>
        <p:txBody>
          <a:bodyPr/>
          <a:lstStyle/>
          <a:p>
            <a:r>
              <a:rPr lang="fi-FI"/>
              <a:t>Lisää kuva napsauttamalla kuvaketta</a:t>
            </a:r>
          </a:p>
        </p:txBody>
      </p:sp>
      <p:sp>
        <p:nvSpPr>
          <p:cNvPr id="6" name="Kuvan paikkamerkki 3">
            <a:extLst>
              <a:ext uri="{FF2B5EF4-FFF2-40B4-BE49-F238E27FC236}">
                <a16:creationId xmlns:a16="http://schemas.microsoft.com/office/drawing/2014/main" id="{FFBCF286-97D4-4E73-9F9C-49E003B13474}"/>
              </a:ext>
            </a:extLst>
          </p:cNvPr>
          <p:cNvSpPr>
            <a:spLocks noGrp="1"/>
          </p:cNvSpPr>
          <p:nvPr>
            <p:ph type="pic" sz="quarter" idx="12"/>
          </p:nvPr>
        </p:nvSpPr>
        <p:spPr>
          <a:xfrm>
            <a:off x="11999118" y="2774157"/>
            <a:ext cx="5031582" cy="5727936"/>
          </a:xfrm>
        </p:spPr>
        <p:txBody>
          <a:bodyPr/>
          <a:lstStyle/>
          <a:p>
            <a:r>
              <a:rPr lang="fi-FI"/>
              <a:t>Lisää kuva napsauttamalla kuvaketta</a:t>
            </a:r>
          </a:p>
        </p:txBody>
      </p:sp>
      <p:pic>
        <p:nvPicPr>
          <p:cNvPr id="7" name="Kuva 6">
            <a:extLst>
              <a:ext uri="{FF2B5EF4-FFF2-40B4-BE49-F238E27FC236}">
                <a16:creationId xmlns:a16="http://schemas.microsoft.com/office/drawing/2014/main" id="{C1FF67F1-F6E1-48D6-B75A-129E766361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4213115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Kuva yksivärisellä taustalla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p:nvPr>
        </p:nvSpPr>
        <p:spPr/>
        <p:txBody>
          <a:bodyPr/>
          <a:lstStyle/>
          <a:p>
            <a:r>
              <a:rPr lang="fi-FI"/>
              <a:t>Muokkaa ots. perustyyl. napsautt.</a:t>
            </a:r>
          </a:p>
        </p:txBody>
      </p:sp>
      <p:sp>
        <p:nvSpPr>
          <p:cNvPr id="3" name="Suorakulmio 2">
            <a:extLst>
              <a:ext uri="{FF2B5EF4-FFF2-40B4-BE49-F238E27FC236}">
                <a16:creationId xmlns:a16="http://schemas.microsoft.com/office/drawing/2014/main" id="{D6ED46B0-8F85-4446-882F-7FCA09BF06CF}"/>
              </a:ext>
            </a:extLst>
          </p:cNvPr>
          <p:cNvSpPr/>
          <p:nvPr userDrawn="1"/>
        </p:nvSpPr>
        <p:spPr>
          <a:xfrm>
            <a:off x="-1" y="0"/>
            <a:ext cx="18288002" cy="10287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5" name="Kuvan paikkamerkki 4">
            <a:extLst>
              <a:ext uri="{FF2B5EF4-FFF2-40B4-BE49-F238E27FC236}">
                <a16:creationId xmlns:a16="http://schemas.microsoft.com/office/drawing/2014/main" id="{3C1D049D-9218-4065-8EBD-40B48F362F4A}"/>
              </a:ext>
            </a:extLst>
          </p:cNvPr>
          <p:cNvSpPr>
            <a:spLocks noGrp="1"/>
          </p:cNvSpPr>
          <p:nvPr>
            <p:ph type="pic" sz="quarter" idx="10"/>
          </p:nvPr>
        </p:nvSpPr>
        <p:spPr>
          <a:xfrm>
            <a:off x="1257299" y="785813"/>
            <a:ext cx="15773400" cy="8715375"/>
          </a:xfrm>
        </p:spPr>
        <p:txBody>
          <a:bodyPr/>
          <a:lstStyle/>
          <a:p>
            <a:r>
              <a:rPr lang="fi-FI"/>
              <a:t>Lisää kuva napsauttamalla kuvaketta</a:t>
            </a:r>
          </a:p>
        </p:txBody>
      </p:sp>
    </p:spTree>
    <p:extLst>
      <p:ext uri="{BB962C8B-B14F-4D97-AF65-F5344CB8AC3E}">
        <p14:creationId xmlns:p14="http://schemas.microsoft.com/office/powerpoint/2010/main" val="34990462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75039"/>
            <a:ext cx="18288000" cy="1988345"/>
          </a:xfrm>
          <a:solidFill>
            <a:schemeClr val="accent3"/>
          </a:solidFill>
        </p:spPr>
        <p:txBody>
          <a:bodyPr/>
          <a:lstStyle>
            <a:lvl1pPr algn="ctr">
              <a:defRPr>
                <a:solidFill>
                  <a:schemeClr val="accent2"/>
                </a:solidFill>
              </a:defRPr>
            </a:lvl1pPr>
          </a:lstStyle>
          <a:p>
            <a:r>
              <a:rPr lang="fi-FI"/>
              <a:t>Otsikko</a:t>
            </a:r>
          </a:p>
        </p:txBody>
      </p:sp>
    </p:spTree>
    <p:extLst>
      <p:ext uri="{BB962C8B-B14F-4D97-AF65-F5344CB8AC3E}">
        <p14:creationId xmlns:p14="http://schemas.microsoft.com/office/powerpoint/2010/main" val="34378775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Kuvitus-/väliotsikkodia lämminsävy">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tx2"/>
          </a:solidFill>
        </p:spPr>
        <p:txBody>
          <a:bodyPr/>
          <a:lstStyle>
            <a:lvl1pPr algn="ctr">
              <a:defRPr>
                <a:solidFill>
                  <a:schemeClr val="bg2"/>
                </a:solidFill>
              </a:defRPr>
            </a:lvl1pPr>
          </a:lstStyle>
          <a:p>
            <a:r>
              <a:rPr lang="fi-FI"/>
              <a:t>Otsikko</a:t>
            </a:r>
          </a:p>
        </p:txBody>
      </p:sp>
    </p:spTree>
    <p:extLst>
      <p:ext uri="{BB962C8B-B14F-4D97-AF65-F5344CB8AC3E}">
        <p14:creationId xmlns:p14="http://schemas.microsoft.com/office/powerpoint/2010/main" val="36400662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Kuvitus-/väliotsikkodia sinisävy">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15649" y="-3926424"/>
            <a:ext cx="13056705" cy="18436856"/>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accent1"/>
          </a:solidFill>
        </p:spPr>
        <p:txBody>
          <a:bodyPr/>
          <a:lstStyle>
            <a:lvl1pPr algn="ctr">
              <a:defRPr>
                <a:solidFill>
                  <a:schemeClr val="accent3"/>
                </a:solidFill>
              </a:defRPr>
            </a:lvl1pPr>
          </a:lstStyle>
          <a:p>
            <a:r>
              <a:rPr lang="fi-FI"/>
              <a:t>Otsikko</a:t>
            </a:r>
          </a:p>
        </p:txBody>
      </p:sp>
    </p:spTree>
    <p:extLst>
      <p:ext uri="{BB962C8B-B14F-4D97-AF65-F5344CB8AC3E}">
        <p14:creationId xmlns:p14="http://schemas.microsoft.com/office/powerpoint/2010/main" val="2553074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yhjä pohja logolla">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32682B3-C57B-4959-9F70-D7F0821191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881057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39348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theme" Target="../theme/theme3.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8"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34" Type="http://schemas.openxmlformats.org/officeDocument/2006/relationships/theme" Target="../theme/theme4.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8"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79990A8-3F60-4E57-9C24-BDFD974A4B4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i-FI" dirty="0"/>
              <a:t>Otsikko</a:t>
            </a:r>
          </a:p>
        </p:txBody>
      </p:sp>
      <p:sp>
        <p:nvSpPr>
          <p:cNvPr id="3" name="Tekstin paikkamerkki 2">
            <a:extLst>
              <a:ext uri="{FF2B5EF4-FFF2-40B4-BE49-F238E27FC236}">
                <a16:creationId xmlns:a16="http://schemas.microsoft.com/office/drawing/2014/main" id="{897C8E14-7AFE-45F2-B560-5BECF036548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767051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1371600" rtl="0" eaLnBrk="1" latinLnBrk="0" hangingPunct="1">
        <a:lnSpc>
          <a:spcPct val="90000"/>
        </a:lnSpc>
        <a:spcBef>
          <a:spcPct val="0"/>
        </a:spcBef>
        <a:buNone/>
        <a:defRPr sz="6600" b="1"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chemeClr val="tx2"/>
        </a:buClr>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chemeClr val="accent6"/>
        </a:buClr>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i-FI"/>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79990A8-3F60-4E57-9C24-BDFD974A4B4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i-FI"/>
              <a:t>Otsikko</a:t>
            </a:r>
          </a:p>
        </p:txBody>
      </p:sp>
      <p:sp>
        <p:nvSpPr>
          <p:cNvPr id="3" name="Tekstin paikkamerkki 2">
            <a:extLst>
              <a:ext uri="{FF2B5EF4-FFF2-40B4-BE49-F238E27FC236}">
                <a16:creationId xmlns:a16="http://schemas.microsoft.com/office/drawing/2014/main" id="{897C8E14-7AFE-45F2-B560-5BECF036548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9058238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Lst>
  <p:txStyles>
    <p:titleStyle>
      <a:lvl1pPr algn="l" defTabSz="1371600" rtl="0" eaLnBrk="1" latinLnBrk="0" hangingPunct="1">
        <a:lnSpc>
          <a:spcPct val="90000"/>
        </a:lnSpc>
        <a:spcBef>
          <a:spcPct val="0"/>
        </a:spcBef>
        <a:buNone/>
        <a:defRPr sz="6600" b="1"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chemeClr val="tx2"/>
        </a:buClr>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chemeClr val="accent6"/>
        </a:buClr>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i-FI"/>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79990A8-3F60-4E57-9C24-BDFD974A4B4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i-FI"/>
              <a:t>Otsikko</a:t>
            </a:r>
          </a:p>
        </p:txBody>
      </p:sp>
      <p:sp>
        <p:nvSpPr>
          <p:cNvPr id="3" name="Tekstin paikkamerkki 2">
            <a:extLst>
              <a:ext uri="{FF2B5EF4-FFF2-40B4-BE49-F238E27FC236}">
                <a16:creationId xmlns:a16="http://schemas.microsoft.com/office/drawing/2014/main" id="{897C8E14-7AFE-45F2-B560-5BECF036548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3162121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Lst>
  <p:txStyles>
    <p:titleStyle>
      <a:lvl1pPr algn="l" defTabSz="1371600" rtl="0" eaLnBrk="1" latinLnBrk="0" hangingPunct="1">
        <a:lnSpc>
          <a:spcPct val="90000"/>
        </a:lnSpc>
        <a:spcBef>
          <a:spcPct val="0"/>
        </a:spcBef>
        <a:buNone/>
        <a:defRPr sz="6600" b="1"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chemeClr val="tx2"/>
        </a:buClr>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chemeClr val="accent6"/>
        </a:buClr>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i-FI"/>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79990A8-3F60-4E57-9C24-BDFD974A4B4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i-FI" dirty="0"/>
              <a:t>Otsikko</a:t>
            </a:r>
          </a:p>
        </p:txBody>
      </p:sp>
      <p:sp>
        <p:nvSpPr>
          <p:cNvPr id="3" name="Tekstin paikkamerkki 2">
            <a:extLst>
              <a:ext uri="{FF2B5EF4-FFF2-40B4-BE49-F238E27FC236}">
                <a16:creationId xmlns:a16="http://schemas.microsoft.com/office/drawing/2014/main" id="{897C8E14-7AFE-45F2-B560-5BECF036548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74995488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Lst>
  <p:txStyles>
    <p:titleStyle>
      <a:lvl1pPr algn="l" defTabSz="1371600" rtl="0" eaLnBrk="1" latinLnBrk="0" hangingPunct="1">
        <a:lnSpc>
          <a:spcPct val="90000"/>
        </a:lnSpc>
        <a:spcBef>
          <a:spcPct val="0"/>
        </a:spcBef>
        <a:buNone/>
        <a:defRPr sz="6600" b="1"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chemeClr val="tx2"/>
        </a:buClr>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chemeClr val="accent6"/>
        </a:buClr>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i-FI"/>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48.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52.png"/><Relationship Id="rId5" Type="http://schemas.openxmlformats.org/officeDocument/2006/relationships/image" Target="../media/image44.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5.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33.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3.xml"/><Relationship Id="rId5" Type="http://schemas.openxmlformats.org/officeDocument/2006/relationships/image" Target="../media/image37.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67.jpg"/><Relationship Id="rId5" Type="http://schemas.openxmlformats.org/officeDocument/2006/relationships/image" Target="../media/image44.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39.svg"/><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68.png"/><Relationship Id="rId5" Type="http://schemas.openxmlformats.org/officeDocument/2006/relationships/image" Target="../media/image56.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pykala.fi/yhdistys/yhdistyksen-saannot/" TargetMode="External"/><Relationship Id="rId7" Type="http://schemas.openxmlformats.org/officeDocument/2006/relationships/image" Target="../media/image56.sv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54.sv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kansalaisareena.fi/" TargetMode="External"/><Relationship Id="rId4" Type="http://schemas.openxmlformats.org/officeDocument/2006/relationships/hyperlink" Target="https://www.opintokeskukset.fi/"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0.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moodle.msl.fi/course/view.php?id=276" TargetMode="External"/><Relationship Id="rId2" Type="http://schemas.openxmlformats.org/officeDocument/2006/relationships/image" Target="../media/image44.png"/><Relationship Id="rId1" Type="http://schemas.openxmlformats.org/officeDocument/2006/relationships/slideLayout" Target="../slideLayouts/slideLayout33.xml"/><Relationship Id="rId6" Type="http://schemas.openxmlformats.org/officeDocument/2006/relationships/hyperlink" Target="https://moodle.msl.fi/course/view.php?id=279" TargetMode="External"/><Relationship Id="rId5" Type="http://schemas.openxmlformats.org/officeDocument/2006/relationships/image" Target="../media/image73.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33.xml"/><Relationship Id="rId6" Type="http://schemas.openxmlformats.org/officeDocument/2006/relationships/image" Target="../media/image37.png"/><Relationship Id="rId5" Type="http://schemas.openxmlformats.org/officeDocument/2006/relationships/image" Target="../media/image72.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4.svg"/></Relationships>
</file>

<file path=ppt/slides/_rels/slide30.xml.rels><?xml version="1.0" encoding="UTF-8" standalone="yes"?>
<Relationships xmlns="http://schemas.openxmlformats.org/package/2006/relationships"><Relationship Id="rId8" Type="http://schemas.openxmlformats.org/officeDocument/2006/relationships/hyperlink" Target="https://www.soste.fi/wp-content/uploads/2018/12/hh-opas_nettiin.pdf" TargetMode="External"/><Relationship Id="rId3" Type="http://schemas.openxmlformats.org/officeDocument/2006/relationships/hyperlink" Target="https://www.finlex.fi/fi/laki/ajantasa/1989/19890503#L1" TargetMode="External"/><Relationship Id="rId7" Type="http://schemas.openxmlformats.org/officeDocument/2006/relationships/hyperlink" Target="https://www.vero.fi/tulorekisteri/tietoa-meist%C3%A4/uutishuone/esitysjakoulutusmateriaalit/yhdistykset-ja-s%C3%A4%C3%A4ti%C3%B6t/" TargetMode="External"/><Relationship Id="rId2" Type="http://schemas.openxmlformats.org/officeDocument/2006/relationships/hyperlink" Target="https://issuu.com/jarjestohautomo/docs/yhdistyksen_abc_-_opas_suomalaiseen/71" TargetMode="External"/><Relationship Id="rId1" Type="http://schemas.openxmlformats.org/officeDocument/2006/relationships/slideLayout" Target="../slideLayouts/slideLayout7.xml"/><Relationship Id="rId6" Type="http://schemas.openxmlformats.org/officeDocument/2006/relationships/hyperlink" Target="https://www.yhdistystoimijat.fi/vuosikello-2-2/vuosi-tai-kevatkokous/" TargetMode="External"/><Relationship Id="rId5" Type="http://schemas.openxmlformats.org/officeDocument/2006/relationships/hyperlink" Target="https://www.kokouskaytannot.fi/hallituksen-esitys-yhdistyslain-muuttamiseksi-on-annettu-eduskunnalle-6-10-2022/" TargetMode="External"/><Relationship Id="rId4" Type="http://schemas.openxmlformats.org/officeDocument/2006/relationships/hyperlink" Target="https://www.hyvy.fi/tukea-yhdistyksille/kehitys/hallinto/"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issuu.com/jarjestohautomo/docs/yhdistyksen_abc_-_opas_suomalaiseen/71" TargetMode="External"/><Relationship Id="rId7" Type="http://schemas.openxmlformats.org/officeDocument/2006/relationships/hyperlink" Target="https://www.vero.fi/tulorekisteri/tietoa-meist%C3%A4/uutishuone/esitysjakoulutusmateriaalit/yhdistykset-ja-s%C3%A4%C3%A4ti%C3%B6t/"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theseus.fi/bitstream/handle/10024/341750/Oling_Mira.pdf?sequence=2&amp;isAllowed=y" TargetMode="External"/><Relationship Id="rId5" Type="http://schemas.openxmlformats.org/officeDocument/2006/relationships/hyperlink" Target="https://www.hyvy.fi/tukea-yhdistyksille/kehitys/hallinto/" TargetMode="External"/><Relationship Id="rId4" Type="http://schemas.openxmlformats.org/officeDocument/2006/relationships/hyperlink" Target="https://www.finlex.fi/fi/laki/ajantasa/1989/19890503#L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3.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a:extLst>
              <a:ext uri="{C183D7F6-B498-43B3-948B-1728B52AA6E4}">
                <adec:decorative xmlns:adec="http://schemas.microsoft.com/office/drawing/2017/decorative" val="1"/>
              </a:ext>
            </a:extLst>
          </p:cNvPr>
          <p:cNvSpPr txBox="1">
            <a:spLocks noGrp="1"/>
          </p:cNvSpPr>
          <p:nvPr>
            <p:ph type="title" idx="4294967295"/>
          </p:nvPr>
        </p:nvSpPr>
        <p:spPr>
          <a:xfrm>
            <a:off x="9162208" y="3468022"/>
            <a:ext cx="7512820" cy="22506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00"/>
              </a:lnSpc>
              <a:spcBef>
                <a:spcPts val="0"/>
              </a:spcBef>
              <a:spcAft>
                <a:spcPts val="0"/>
              </a:spcAft>
              <a:buClrTx/>
              <a:buSzTx/>
              <a:buFontTx/>
              <a:buNone/>
              <a:tabLst/>
              <a:defRPr/>
            </a:pPr>
            <a:r>
              <a:rPr lang="en-US" sz="7200" b="0" dirty="0" err="1">
                <a:solidFill>
                  <a:srgbClr val="1A4554"/>
                </a:solidFill>
                <a:latin typeface="Gig V0.3"/>
                <a:ea typeface="+mn-ea"/>
                <a:cs typeface="+mn-cs"/>
              </a:rPr>
              <a:t>Yhdistyksen</a:t>
            </a:r>
            <a:r>
              <a:rPr lang="en-US" sz="7200" b="0" dirty="0">
                <a:solidFill>
                  <a:srgbClr val="1A4554"/>
                </a:solidFill>
                <a:latin typeface="Gig V0.3"/>
                <a:ea typeface="+mn-ea"/>
                <a:cs typeface="+mn-cs"/>
              </a:rPr>
              <a:t> </a:t>
            </a:r>
            <a:r>
              <a:rPr lang="en-US" sz="7200" b="0" dirty="0" err="1">
                <a:solidFill>
                  <a:srgbClr val="1A4554"/>
                </a:solidFill>
                <a:latin typeface="Gig V0.3"/>
                <a:ea typeface="+mn-ea"/>
                <a:cs typeface="+mn-cs"/>
              </a:rPr>
              <a:t>voimavarat</a:t>
            </a:r>
            <a:endParaRPr kumimoji="0" lang="en-US" sz="7200" b="0" i="0" u="none" strike="noStrike" kern="1200" cap="none" spc="0" normalizeH="0" baseline="0" noProof="0" dirty="0">
              <a:ln>
                <a:noFill/>
              </a:ln>
              <a:solidFill>
                <a:srgbClr val="1A4554"/>
              </a:solidFill>
              <a:effectLst/>
              <a:uLnTx/>
              <a:uFillTx/>
              <a:latin typeface="Gig V0.3"/>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flipH="1" flipV="1">
            <a:off x="-577080" y="4760508"/>
            <a:ext cx="12344400" cy="3627339"/>
          </a:xfrm>
          <a:custGeom>
            <a:avLst/>
            <a:gdLst/>
            <a:ahLst/>
            <a:cxnLst/>
            <a:rect l="l" t="t" r="r" b="b"/>
            <a:pathLst>
              <a:path w="9766768" h="3015490">
                <a:moveTo>
                  <a:pt x="9766768" y="3015490"/>
                </a:moveTo>
                <a:lnTo>
                  <a:pt x="0" y="3015490"/>
                </a:lnTo>
                <a:lnTo>
                  <a:pt x="0" y="0"/>
                </a:lnTo>
                <a:lnTo>
                  <a:pt x="9766768" y="0"/>
                </a:lnTo>
                <a:lnTo>
                  <a:pt x="9766768" y="301549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dirty="0"/>
          </a:p>
        </p:txBody>
      </p:sp>
      <p:sp>
        <p:nvSpPr>
          <p:cNvPr id="5" name="Freeform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268830" y="0"/>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5"/>
            <a:stretch>
              <a:fillRect/>
            </a:stretch>
          </a:blipFill>
        </p:spPr>
        <p:txBody>
          <a:bodyPr/>
          <a:lstStyle/>
          <a:p>
            <a:endParaRPr lang="fi-FI" dirty="0"/>
          </a:p>
        </p:txBody>
      </p:sp>
      <p:pic>
        <p:nvPicPr>
          <p:cNvPr id="8" name="Kuva 7" descr="Kuva, joka sisältää kohteen kasvi, yrtti, henkilö, vihannes&#10;&#10;Kuvaus luotu automaattisesti">
            <a:extLst>
              <a:ext uri="{FF2B5EF4-FFF2-40B4-BE49-F238E27FC236}">
                <a16:creationId xmlns:a16="http://schemas.microsoft.com/office/drawing/2014/main" id="{F07802F5-18A4-D5D5-0F2D-30A7A8803E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1872" y="1122359"/>
            <a:ext cx="8274176" cy="8274176"/>
          </a:xfrm>
          <a:prstGeom prst="rect">
            <a:avLst/>
          </a:prstGeom>
        </p:spPr>
      </p:pic>
      <p:sp>
        <p:nvSpPr>
          <p:cNvPr id="7" name="Freeform 7">
            <a:extLst>
              <a:ext uri="{C183D7F6-B498-43B3-948B-1728B52AA6E4}">
                <adec:decorative xmlns:adec="http://schemas.microsoft.com/office/drawing/2017/decorative" val="1"/>
              </a:ext>
            </a:extLst>
          </p:cNvPr>
          <p:cNvSpPr/>
          <p:nvPr/>
        </p:nvSpPr>
        <p:spPr>
          <a:xfrm>
            <a:off x="575048" y="124481"/>
            <a:ext cx="3810000" cy="3627339"/>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7"/>
            <a:stretch>
              <a:fillRect/>
            </a:stretch>
          </a:blipFill>
        </p:spPr>
        <p:txBody>
          <a:bodyPr/>
          <a:lstStyle/>
          <a:p>
            <a:endParaRPr lang="fi-FI" dirty="0"/>
          </a:p>
        </p:txBody>
      </p:sp>
      <p:sp>
        <p:nvSpPr>
          <p:cNvPr id="2" name="Tekstiruutu 1">
            <a:extLst>
              <a:ext uri="{FF2B5EF4-FFF2-40B4-BE49-F238E27FC236}">
                <a16:creationId xmlns:a16="http://schemas.microsoft.com/office/drawing/2014/main" id="{6796785D-A5FF-7F47-DC58-66DA163FBF55}"/>
              </a:ext>
            </a:extLst>
          </p:cNvPr>
          <p:cNvSpPr txBox="1">
            <a:spLocks noGrp="1" noRot="1" noMove="1" noResize="1" noEditPoints="1" noAdjustHandles="1" noChangeArrowheads="1" noChangeShapeType="1"/>
          </p:cNvSpPr>
          <p:nvPr/>
        </p:nvSpPr>
        <p:spPr>
          <a:xfrm>
            <a:off x="4385048" y="9273741"/>
            <a:ext cx="5040560" cy="369332"/>
          </a:xfrm>
          <a:prstGeom prst="rect">
            <a:avLst/>
          </a:prstGeom>
          <a:noFill/>
        </p:spPr>
        <p:txBody>
          <a:bodyPr wrap="square" rtlCol="0">
            <a:spAutoFit/>
          </a:bodyPr>
          <a:lstStyle/>
          <a:p>
            <a:r>
              <a:rPr lang="fi-FI" b="1" dirty="0"/>
              <a:t>CC BY-NC-SA 4.0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974495" y="425518"/>
            <a:ext cx="12341650"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45">
              <a:lnSpc>
                <a:spcPct val="100000"/>
              </a:lnSpc>
              <a:spcBef>
                <a:spcPts val="0"/>
              </a:spcBef>
              <a:defRPr/>
            </a:pPr>
            <a:r>
              <a:rPr lang="en-US" sz="7200" b="0" dirty="0" err="1">
                <a:solidFill>
                  <a:schemeClr val="accent1"/>
                </a:solidFill>
                <a:ea typeface="+mn-ea"/>
                <a:cs typeface="+mn-cs"/>
              </a:rPr>
              <a:t>Toimijarinki</a:t>
            </a:r>
            <a:endParaRPr lang="en-US" sz="7200" b="0" dirty="0">
              <a:solidFill>
                <a:schemeClr val="accent1"/>
              </a:solidFill>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773532" y="8401312"/>
            <a:ext cx="3060680"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3"/>
            <a:stretch>
              <a:fillRect/>
            </a:stretch>
          </a:blipFill>
        </p:spPr>
        <p:txBody>
          <a:bodyPr/>
          <a:lstStyle/>
          <a:p>
            <a:pPr defTabSz="914445"/>
            <a:endParaRPr lang="fi-FI">
              <a:solidFill>
                <a:prstClr val="black"/>
              </a:solidFill>
              <a:latin typeface="Century Gothic"/>
            </a:endParaRPr>
          </a:p>
        </p:txBody>
      </p:sp>
      <p:sp>
        <p:nvSpPr>
          <p:cNvPr id="10" name="Tekstiruutu 9">
            <a:extLst>
              <a:ext uri="{FF2B5EF4-FFF2-40B4-BE49-F238E27FC236}">
                <a16:creationId xmlns:a16="http://schemas.microsoft.com/office/drawing/2014/main" id="{6482BDED-D0A6-36FD-A722-5909D0631AD9}"/>
              </a:ext>
            </a:extLst>
          </p:cNvPr>
          <p:cNvSpPr txBox="1"/>
          <p:nvPr/>
        </p:nvSpPr>
        <p:spPr>
          <a:xfrm>
            <a:off x="974495" y="1781036"/>
            <a:ext cx="9793088" cy="6094554"/>
          </a:xfrm>
          <a:prstGeom prst="rect">
            <a:avLst/>
          </a:prstGeom>
          <a:noFill/>
        </p:spPr>
        <p:txBody>
          <a:bodyPr wrap="square">
            <a:spAutoFit/>
          </a:bodyPr>
          <a:lstStyle/>
          <a:p>
            <a:r>
              <a:rPr lang="fi-FI" sz="2800" dirty="0">
                <a:effectLst/>
              </a:rPr>
              <a:t>Kertaluonteisiin tehtäviin silloin tällöin voi olla helpompi tarttua uutena kuin ottaa heti vastuuta hallituksen jäsenenä. Toimijaringin ajatuksena on tarjota kertaluonteisia lyhytketoisia tehtäviä "kevytvapaaehtoisille". </a:t>
            </a:r>
            <a:endParaRPr lang="fi-FI" sz="2800" dirty="0"/>
          </a:p>
          <a:p>
            <a:endParaRPr lang="fi-FI" sz="2800" dirty="0">
              <a:effectLst/>
            </a:endParaRPr>
          </a:p>
          <a:p>
            <a:r>
              <a:rPr lang="fi-FI" sz="2800" dirty="0">
                <a:effectLst/>
              </a:rPr>
              <a:t>Toimijarinkiä varten voi perustaa esimerkiksi oman </a:t>
            </a:r>
            <a:r>
              <a:rPr lang="fi-FI" sz="2800" dirty="0" err="1">
                <a:effectLst/>
              </a:rPr>
              <a:t>whatsapp</a:t>
            </a:r>
            <a:r>
              <a:rPr lang="fi-FI" sz="2800" dirty="0">
                <a:effectLst/>
              </a:rPr>
              <a:t>-ryhmän, sähköpostilistan tai hyödyntää jo yhdistyksen olemassa olevia kanavia. </a:t>
            </a:r>
          </a:p>
          <a:p>
            <a:endParaRPr lang="fi-FI" sz="2800" dirty="0"/>
          </a:p>
          <a:p>
            <a:r>
              <a:rPr lang="fi-FI" sz="2800" dirty="0">
                <a:effectLst/>
              </a:rPr>
              <a:t>Kevytvapaaehtoisia voi kutsua esimerkiksi </a:t>
            </a:r>
            <a:r>
              <a:rPr lang="fi-FI" sz="2800" dirty="0" err="1">
                <a:effectLst/>
              </a:rPr>
              <a:t>erilaisiiin</a:t>
            </a:r>
            <a:r>
              <a:rPr lang="fi-FI" sz="2800" dirty="0">
                <a:effectLst/>
              </a:rPr>
              <a:t> tapahtumiin ja tempauksiin avuksi erilaisiin vastuutehtäviin.</a:t>
            </a:r>
            <a:endParaRPr lang="fi-FI" sz="2800" dirty="0"/>
          </a:p>
          <a:p>
            <a:pPr defTabSz="914445">
              <a:lnSpc>
                <a:spcPct val="120000"/>
              </a:lnSpc>
            </a:pPr>
            <a:endParaRPr lang="fi-FI" sz="2400" dirty="0">
              <a:solidFill>
                <a:prstClr val="black"/>
              </a:solidFill>
              <a:latin typeface="Century Gothic"/>
            </a:endParaRPr>
          </a:p>
        </p:txBody>
      </p:sp>
      <p:sp>
        <p:nvSpPr>
          <p:cNvPr id="5" name="Tekstiruutu 4">
            <a:extLst>
              <a:ext uri="{FF2B5EF4-FFF2-40B4-BE49-F238E27FC236}">
                <a16:creationId xmlns:a16="http://schemas.microsoft.com/office/drawing/2014/main" id="{A4F8C500-1556-F85B-02D5-BF3A9E470E69}"/>
              </a:ext>
            </a:extLst>
          </p:cNvPr>
          <p:cNvSpPr txBox="1"/>
          <p:nvPr/>
        </p:nvSpPr>
        <p:spPr>
          <a:xfrm>
            <a:off x="974495" y="7879534"/>
            <a:ext cx="13019482" cy="1477328"/>
          </a:xfrm>
          <a:prstGeom prst="rect">
            <a:avLst/>
          </a:prstGeom>
          <a:noFill/>
        </p:spPr>
        <p:txBody>
          <a:bodyPr wrap="square" rtlCol="0">
            <a:spAutoFit/>
          </a:bodyPr>
          <a:lstStyle/>
          <a:p>
            <a:r>
              <a:rPr lang="fi-FI" sz="2400" b="1" dirty="0">
                <a:effectLst/>
              </a:rPr>
              <a:t>Pohdittavaksi:</a:t>
            </a:r>
            <a:endParaRPr lang="fi-FI" sz="2400" dirty="0">
              <a:effectLst/>
            </a:endParaRPr>
          </a:p>
          <a:p>
            <a:r>
              <a:rPr lang="fi-FI" sz="2400" dirty="0">
                <a:effectLst/>
              </a:rPr>
              <a:t>Miten ja mistä kanavista mahdolliset kevytvapaaehtoiset tavoitetaan ? Miten kevytvapaaehtoisia tuetaan ja perehdytetään tehtäviin?</a:t>
            </a:r>
          </a:p>
          <a:p>
            <a:endParaRPr lang="fi-FI" dirty="0"/>
          </a:p>
        </p:txBody>
      </p:sp>
      <p:pic>
        <p:nvPicPr>
          <p:cNvPr id="9" name="Kuva 8" descr="Kuva, joka sisältää kohteen henkilö, vaate, nainen, tyttö&#10;&#10;Kuvaus luotu automaattisesti">
            <a:extLst>
              <a:ext uri="{FF2B5EF4-FFF2-40B4-BE49-F238E27FC236}">
                <a16:creationId xmlns:a16="http://schemas.microsoft.com/office/drawing/2014/main" id="{31D92ABD-422E-EE25-6757-199CF3859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8216" y="930138"/>
            <a:ext cx="6610815" cy="6610815"/>
          </a:xfrm>
          <a:prstGeom prst="rect">
            <a:avLst/>
          </a:prstGeom>
        </p:spPr>
      </p:pic>
      <p:pic>
        <p:nvPicPr>
          <p:cNvPr id="11" name="Kuva 10">
            <a:extLst>
              <a:ext uri="{FF2B5EF4-FFF2-40B4-BE49-F238E27FC236}">
                <a16:creationId xmlns:a16="http://schemas.microsoft.com/office/drawing/2014/main" id="{96B2A032-CB86-F657-5B8A-8F02384F43E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599384" y="7212449"/>
            <a:ext cx="910663" cy="910663"/>
          </a:xfrm>
          <a:prstGeom prst="rect">
            <a:avLst/>
          </a:prstGeom>
        </p:spPr>
      </p:pic>
    </p:spTree>
    <p:extLst>
      <p:ext uri="{BB962C8B-B14F-4D97-AF65-F5344CB8AC3E}">
        <p14:creationId xmlns:p14="http://schemas.microsoft.com/office/powerpoint/2010/main" val="4108807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9864080" y="2641507"/>
            <a:ext cx="8423920" cy="3870144"/>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endParaRPr lang="fi-FI" dirty="0">
              <a:solidFill>
                <a:prstClr val="black"/>
              </a:solidFill>
              <a:latin typeface="Century Gothic"/>
            </a:endParaRPr>
          </a:p>
        </p:txBody>
      </p:sp>
      <p:sp>
        <p:nvSpPr>
          <p:cNvPr id="3" name="TextBox 3"/>
          <p:cNvSpPr txBox="1">
            <a:spLocks noGrp="1"/>
          </p:cNvSpPr>
          <p:nvPr>
            <p:ph type="title" idx="4294967295"/>
          </p:nvPr>
        </p:nvSpPr>
        <p:spPr>
          <a:xfrm>
            <a:off x="974495" y="425518"/>
            <a:ext cx="12341650"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45">
              <a:lnSpc>
                <a:spcPct val="100000"/>
              </a:lnSpc>
              <a:spcBef>
                <a:spcPts val="0"/>
              </a:spcBef>
              <a:defRPr/>
            </a:pPr>
            <a:r>
              <a:rPr lang="en-US" sz="7200" b="0" dirty="0" err="1">
                <a:solidFill>
                  <a:schemeClr val="accent1"/>
                </a:solidFill>
                <a:ea typeface="+mn-ea"/>
                <a:cs typeface="+mn-cs"/>
              </a:rPr>
              <a:t>Jäsenistön</a:t>
            </a:r>
            <a:r>
              <a:rPr lang="en-US" sz="7200" b="0" dirty="0">
                <a:solidFill>
                  <a:schemeClr val="accent1"/>
                </a:solidFill>
                <a:ea typeface="+mn-ea"/>
                <a:cs typeface="+mn-cs"/>
              </a:rPr>
              <a:t> </a:t>
            </a:r>
            <a:r>
              <a:rPr lang="en-US" sz="7200" b="0" dirty="0" err="1">
                <a:solidFill>
                  <a:schemeClr val="accent1"/>
                </a:solidFill>
                <a:ea typeface="+mn-ea"/>
                <a:cs typeface="+mn-cs"/>
              </a:rPr>
              <a:t>osaaminen</a:t>
            </a:r>
            <a:r>
              <a:rPr lang="en-US" sz="7200" b="0" dirty="0">
                <a:solidFill>
                  <a:schemeClr val="accent1"/>
                </a:solidFill>
                <a:ea typeface="+mn-ea"/>
                <a:cs typeface="+mn-cs"/>
              </a:rPr>
              <a:t> </a:t>
            </a:r>
            <a:r>
              <a:rPr lang="en-US" sz="7200" b="0" dirty="0" err="1">
                <a:solidFill>
                  <a:schemeClr val="accent1"/>
                </a:solidFill>
                <a:ea typeface="+mn-ea"/>
                <a:cs typeface="+mn-cs"/>
              </a:rPr>
              <a:t>käyttöön</a:t>
            </a:r>
            <a:endParaRPr lang="en-US" sz="7200" b="0" dirty="0">
              <a:solidFill>
                <a:schemeClr val="accent1"/>
              </a:solidFill>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773532" y="8401312"/>
            <a:ext cx="3060680"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5"/>
            <a:stretch>
              <a:fillRect/>
            </a:stretch>
          </a:blipFill>
        </p:spPr>
        <p:txBody>
          <a:bodyPr/>
          <a:lstStyle/>
          <a:p>
            <a:pPr defTabSz="914445"/>
            <a:endParaRPr lang="fi-FI">
              <a:solidFill>
                <a:prstClr val="black"/>
              </a:solidFill>
              <a:latin typeface="Century Gothic"/>
            </a:endParaRPr>
          </a:p>
        </p:txBody>
      </p:sp>
      <p:sp>
        <p:nvSpPr>
          <p:cNvPr id="10" name="Tekstiruutu 9">
            <a:extLst>
              <a:ext uri="{FF2B5EF4-FFF2-40B4-BE49-F238E27FC236}">
                <a16:creationId xmlns:a16="http://schemas.microsoft.com/office/drawing/2014/main" id="{6482BDED-D0A6-36FD-A722-5909D0631AD9}"/>
              </a:ext>
            </a:extLst>
          </p:cNvPr>
          <p:cNvSpPr txBox="1"/>
          <p:nvPr/>
        </p:nvSpPr>
        <p:spPr>
          <a:xfrm>
            <a:off x="974495" y="3078495"/>
            <a:ext cx="9793088" cy="3940118"/>
          </a:xfrm>
          <a:prstGeom prst="rect">
            <a:avLst/>
          </a:prstGeom>
          <a:noFill/>
        </p:spPr>
        <p:txBody>
          <a:bodyPr wrap="square">
            <a:spAutoFit/>
          </a:bodyPr>
          <a:lstStyle/>
          <a:p>
            <a:r>
              <a:rPr lang="fi-FI" sz="2800" dirty="0">
                <a:effectLst/>
              </a:rPr>
              <a:t>Yhdistyksen jäsenistössä on monenlaista osaamista.  Hallitusten jäsenten ei tarvitse tehdä kaikkea vaan esimerkiksi yhdistyksen viestintää voi hoitaa rivijäsen.</a:t>
            </a:r>
            <a:br>
              <a:rPr lang="fi-FI" sz="2800" dirty="0">
                <a:effectLst/>
              </a:rPr>
            </a:br>
            <a:br>
              <a:rPr lang="fi-FI" sz="2800" dirty="0">
                <a:effectLst/>
              </a:rPr>
            </a:br>
            <a:r>
              <a:rPr lang="fi-FI" sz="2800" dirty="0">
                <a:effectLst/>
              </a:rPr>
              <a:t>Voisiko esimerkiksi somevastaavana toimia joku yhdistyksen tai alueen nuorista?</a:t>
            </a:r>
            <a:endParaRPr lang="fi-FI" sz="2800" dirty="0"/>
          </a:p>
          <a:p>
            <a:r>
              <a:rPr lang="fi-FI" sz="2800" dirty="0">
                <a:effectLst/>
              </a:rPr>
              <a:t>erilaisiin vastuutehtäviin.</a:t>
            </a:r>
            <a:endParaRPr lang="fi-FI" sz="2800" dirty="0"/>
          </a:p>
          <a:p>
            <a:pPr defTabSz="914445">
              <a:lnSpc>
                <a:spcPct val="120000"/>
              </a:lnSpc>
            </a:pPr>
            <a:endParaRPr lang="fi-FI" sz="2400" dirty="0">
              <a:solidFill>
                <a:prstClr val="black"/>
              </a:solidFill>
              <a:latin typeface="Century Gothic"/>
            </a:endParaRPr>
          </a:p>
        </p:txBody>
      </p:sp>
      <p:sp>
        <p:nvSpPr>
          <p:cNvPr id="5" name="Tekstiruutu 4">
            <a:extLst>
              <a:ext uri="{FF2B5EF4-FFF2-40B4-BE49-F238E27FC236}">
                <a16:creationId xmlns:a16="http://schemas.microsoft.com/office/drawing/2014/main" id="{A4F8C500-1556-F85B-02D5-BF3A9E470E69}"/>
              </a:ext>
            </a:extLst>
          </p:cNvPr>
          <p:cNvSpPr txBox="1"/>
          <p:nvPr/>
        </p:nvSpPr>
        <p:spPr>
          <a:xfrm>
            <a:off x="974495" y="7879534"/>
            <a:ext cx="13019482" cy="1477328"/>
          </a:xfrm>
          <a:prstGeom prst="rect">
            <a:avLst/>
          </a:prstGeom>
          <a:noFill/>
        </p:spPr>
        <p:txBody>
          <a:bodyPr wrap="square" rtlCol="0">
            <a:spAutoFit/>
          </a:bodyPr>
          <a:lstStyle/>
          <a:p>
            <a:r>
              <a:rPr lang="fi-FI" sz="2400" b="1" dirty="0">
                <a:effectLst/>
              </a:rPr>
              <a:t>Pohdittavaksi:</a:t>
            </a:r>
            <a:endParaRPr lang="fi-FI" sz="2400" dirty="0">
              <a:effectLst/>
            </a:endParaRPr>
          </a:p>
          <a:p>
            <a:r>
              <a:rPr lang="fi-FI" sz="2400" b="1" dirty="0">
                <a:effectLst/>
              </a:rPr>
              <a:t>Millaista osaamista teidän jäsenistöstänne löytyy? Miten jäsenistön osaamista voisi kartoittaa?</a:t>
            </a:r>
          </a:p>
          <a:p>
            <a:endParaRPr lang="fi-FI" dirty="0"/>
          </a:p>
        </p:txBody>
      </p:sp>
      <p:pic>
        <p:nvPicPr>
          <p:cNvPr id="9" name="Kuva 8" descr="Kuva, joka sisältää kohteen henkilö, vaate, nainen, tyttö&#10;&#10;Kuvaus luotu automaattisesti">
            <a:extLst>
              <a:ext uri="{FF2B5EF4-FFF2-40B4-BE49-F238E27FC236}">
                <a16:creationId xmlns:a16="http://schemas.microsoft.com/office/drawing/2014/main" id="{31D92ABD-422E-EE25-6757-199CF38590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6141" y="1838092"/>
            <a:ext cx="6610815" cy="6610815"/>
          </a:xfrm>
          <a:prstGeom prst="rect">
            <a:avLst/>
          </a:prstGeom>
        </p:spPr>
      </p:pic>
      <p:pic>
        <p:nvPicPr>
          <p:cNvPr id="11" name="Kuva 10">
            <a:extLst>
              <a:ext uri="{FF2B5EF4-FFF2-40B4-BE49-F238E27FC236}">
                <a16:creationId xmlns:a16="http://schemas.microsoft.com/office/drawing/2014/main" id="{96B2A032-CB86-F657-5B8A-8F02384F43E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599384" y="7212449"/>
            <a:ext cx="910663" cy="910663"/>
          </a:xfrm>
          <a:prstGeom prst="rect">
            <a:avLst/>
          </a:prstGeom>
        </p:spPr>
      </p:pic>
    </p:spTree>
    <p:extLst>
      <p:ext uri="{BB962C8B-B14F-4D97-AF65-F5344CB8AC3E}">
        <p14:creationId xmlns:p14="http://schemas.microsoft.com/office/powerpoint/2010/main" val="4278091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3455368" y="3683426"/>
            <a:ext cx="11377264"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chemeClr val="accent1"/>
                </a:solidFill>
                <a:effectLst/>
                <a:uLnTx/>
                <a:uFillTx/>
                <a:ea typeface="+mn-ea"/>
                <a:cs typeface="+mn-cs"/>
              </a:rPr>
              <a:t>Muutama</a:t>
            </a:r>
            <a:r>
              <a:rPr kumimoji="0" lang="en-US" sz="6000" i="0" u="none" strike="noStrike" kern="1200" cap="none" spc="0" normalizeH="0" baseline="0" noProof="0" dirty="0">
                <a:ln>
                  <a:noFill/>
                </a:ln>
                <a:solidFill>
                  <a:schemeClr val="accent1"/>
                </a:solidFill>
                <a:effectLst/>
                <a:uLnTx/>
                <a:uFillTx/>
                <a:ea typeface="+mn-ea"/>
                <a:cs typeface="+mn-cs"/>
              </a:rPr>
              <a:t> sana </a:t>
            </a:r>
            <a:r>
              <a:rPr kumimoji="0" lang="en-US" sz="6000" i="0" u="none" strike="noStrike" kern="1200" cap="none" spc="0" normalizeH="0" baseline="0" noProof="0" dirty="0" err="1">
                <a:ln>
                  <a:noFill/>
                </a:ln>
                <a:solidFill>
                  <a:schemeClr val="accent1"/>
                </a:solidFill>
                <a:effectLst/>
                <a:uLnTx/>
                <a:uFillTx/>
                <a:ea typeface="+mn-ea"/>
                <a:cs typeface="+mn-cs"/>
              </a:rPr>
              <a:t>viestinnästä</a:t>
            </a:r>
            <a:r>
              <a:rPr kumimoji="0" lang="en-US" sz="6000" i="0" u="none" strike="noStrike" kern="1200" cap="none" spc="0" normalizeH="0" baseline="0" noProof="0" dirty="0">
                <a:ln>
                  <a:noFill/>
                </a:ln>
                <a:solidFill>
                  <a:schemeClr val="accent1"/>
                </a:solidFill>
                <a:effectLst/>
                <a:uLnTx/>
                <a:uFillTx/>
                <a:ea typeface="+mn-ea"/>
                <a:cs typeface="+mn-cs"/>
              </a:rPr>
              <a:t>...</a:t>
            </a:r>
          </a:p>
        </p:txBody>
      </p:sp>
      <p:sp>
        <p:nvSpPr>
          <p:cNvPr id="7" name="Freeform 7">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095001" y="0"/>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3"/>
            <a:stretch>
              <a:fillRect/>
            </a:stretch>
          </a:blipFill>
        </p:spPr>
        <p:txBody>
          <a:bodyPr/>
          <a:lstStyle/>
          <a:p>
            <a:endParaRPr lang="fi-FI"/>
          </a:p>
        </p:txBody>
      </p:sp>
      <p:sp>
        <p:nvSpPr>
          <p:cNvPr id="8" name="Freeform 8">
            <a:extLst>
              <a:ext uri="{C183D7F6-B498-43B3-948B-1728B52AA6E4}">
                <adec:decorative xmlns:adec="http://schemas.microsoft.com/office/drawing/2017/decorative" val="1"/>
              </a:ext>
            </a:extLst>
          </p:cNvPr>
          <p:cNvSpPr/>
          <p:nvPr/>
        </p:nvSpPr>
        <p:spPr>
          <a:xfrm>
            <a:off x="14613653" y="8269691"/>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4"/>
            <a:stretch>
              <a:fillRect/>
            </a:stretch>
          </a:blipFill>
        </p:spPr>
        <p:txBody>
          <a:bodyPr/>
          <a:lstStyle/>
          <a:p>
            <a:endParaRPr lang="fi-FI"/>
          </a:p>
        </p:txBody>
      </p:sp>
      <p:sp>
        <p:nvSpPr>
          <p:cNvPr id="11" name="Freeform 2">
            <a:extLst>
              <a:ext uri="{FF2B5EF4-FFF2-40B4-BE49-F238E27FC236}">
                <a16:creationId xmlns:a16="http://schemas.microsoft.com/office/drawing/2014/main" id="{57245293-348D-DF7F-3840-2799A68F7BC8}"/>
              </a:ext>
              <a:ext uri="{C183D7F6-B498-43B3-948B-1728B52AA6E4}">
                <adec:decorative xmlns:adec="http://schemas.microsoft.com/office/drawing/2017/decorative" val="1"/>
              </a:ext>
            </a:extLst>
          </p:cNvPr>
          <p:cNvSpPr/>
          <p:nvPr/>
        </p:nvSpPr>
        <p:spPr>
          <a:xfrm flipV="1">
            <a:off x="3053715" y="6900034"/>
            <a:ext cx="7977991" cy="2152899"/>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pic>
        <p:nvPicPr>
          <p:cNvPr id="2" name="Kuva 1">
            <a:extLst>
              <a:ext uri="{FF2B5EF4-FFF2-40B4-BE49-F238E27FC236}">
                <a16:creationId xmlns:a16="http://schemas.microsoft.com/office/drawing/2014/main" id="{907A932B-59D2-ABC7-7898-59871D9D149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13626" y="2862899"/>
            <a:ext cx="2292053" cy="2292053"/>
          </a:xfrm>
          <a:prstGeom prst="rect">
            <a:avLst/>
          </a:prstGeom>
        </p:spPr>
      </p:pic>
    </p:spTree>
    <p:extLst>
      <p:ext uri="{BB962C8B-B14F-4D97-AF65-F5344CB8AC3E}">
        <p14:creationId xmlns:p14="http://schemas.microsoft.com/office/powerpoint/2010/main" val="1308657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srcRect l="9051" r="3448"/>
          <a:stretch>
            <a:fillRect/>
          </a:stretch>
        </p:blipFill>
        <p:spPr>
          <a:xfrm>
            <a:off x="12762193" y="1"/>
            <a:ext cx="5664704" cy="10369400"/>
          </a:xfrm>
          <a:prstGeom prst="rect">
            <a:avLst/>
          </a:prstGeom>
        </p:spPr>
      </p:pic>
      <p:sp>
        <p:nvSpPr>
          <p:cNvPr id="6" name="TextBox 6"/>
          <p:cNvSpPr txBox="1"/>
          <p:nvPr/>
        </p:nvSpPr>
        <p:spPr>
          <a:xfrm>
            <a:off x="13854896" y="3815636"/>
            <a:ext cx="2964846" cy="2941126"/>
          </a:xfrm>
          <a:prstGeom prst="rect">
            <a:avLst/>
          </a:prstGeom>
        </p:spPr>
        <p:txBody>
          <a:bodyPr wrap="square" lIns="0" tIns="0" rIns="0" bIns="0" rtlCol="0" anchor="t">
            <a:spAutoFit/>
          </a:bodyPr>
          <a:lstStyle/>
          <a:p>
            <a:pPr marL="453411" lvl="1" indent="-226706">
              <a:lnSpc>
                <a:spcPts val="2939"/>
              </a:lnSpc>
              <a:buFont typeface="Arial"/>
              <a:buChar char="•"/>
            </a:pPr>
            <a:r>
              <a:rPr lang="en-US" sz="2100" err="1">
                <a:solidFill>
                  <a:srgbClr val="000000"/>
                </a:solidFill>
                <a:latin typeface="Arial Rounded MT Bold"/>
              </a:rPr>
              <a:t>Tarjoa</a:t>
            </a:r>
            <a:r>
              <a:rPr lang="en-US" sz="2100">
                <a:solidFill>
                  <a:srgbClr val="000000"/>
                </a:solidFill>
                <a:latin typeface="Arial Rounded MT Bold"/>
              </a:rPr>
              <a:t> </a:t>
            </a:r>
            <a:r>
              <a:rPr lang="en-US" sz="2100" err="1">
                <a:solidFill>
                  <a:srgbClr val="000000"/>
                </a:solidFill>
                <a:latin typeface="Arial Rounded MT Bold"/>
              </a:rPr>
              <a:t>monipuolisia</a:t>
            </a:r>
            <a:r>
              <a:rPr lang="en-US" sz="2100">
                <a:solidFill>
                  <a:srgbClr val="000000"/>
                </a:solidFill>
                <a:latin typeface="Arial Rounded MT Bold"/>
              </a:rPr>
              <a:t> ja </a:t>
            </a:r>
            <a:r>
              <a:rPr lang="en-US" sz="2100" err="1">
                <a:solidFill>
                  <a:srgbClr val="000000"/>
                </a:solidFill>
                <a:latin typeface="Arial Rounded MT Bold"/>
              </a:rPr>
              <a:t>motivoivia</a:t>
            </a:r>
            <a:r>
              <a:rPr lang="en-US" sz="2100">
                <a:solidFill>
                  <a:srgbClr val="000000"/>
                </a:solidFill>
                <a:latin typeface="Arial Rounded MT Bold"/>
              </a:rPr>
              <a:t> </a:t>
            </a:r>
            <a:r>
              <a:rPr lang="en-US" sz="2100" err="1">
                <a:solidFill>
                  <a:srgbClr val="000000"/>
                </a:solidFill>
                <a:latin typeface="Arial Rounded MT Bold"/>
              </a:rPr>
              <a:t>tehtäviä</a:t>
            </a:r>
            <a:endParaRPr lang="en-US" sz="2100">
              <a:solidFill>
                <a:srgbClr val="000000"/>
              </a:solidFill>
              <a:latin typeface="Arial Rounded MT Bold"/>
            </a:endParaRPr>
          </a:p>
          <a:p>
            <a:pPr marL="453411" lvl="1" indent="-226706">
              <a:lnSpc>
                <a:spcPts val="2939"/>
              </a:lnSpc>
              <a:buFont typeface="Arial"/>
              <a:buChar char="•"/>
            </a:pPr>
            <a:r>
              <a:rPr lang="en-US" sz="2100" err="1">
                <a:solidFill>
                  <a:srgbClr val="000000"/>
                </a:solidFill>
                <a:latin typeface="Arial Rounded MT Bold"/>
              </a:rPr>
              <a:t>Pilko</a:t>
            </a:r>
            <a:r>
              <a:rPr lang="en-US" sz="2100">
                <a:solidFill>
                  <a:srgbClr val="000000"/>
                </a:solidFill>
                <a:latin typeface="Arial Rounded MT Bold"/>
              </a:rPr>
              <a:t> </a:t>
            </a:r>
            <a:r>
              <a:rPr lang="en-US" sz="2100" err="1">
                <a:solidFill>
                  <a:srgbClr val="000000"/>
                </a:solidFill>
                <a:latin typeface="Arial Rounded MT Bold"/>
              </a:rPr>
              <a:t>tehtäviä</a:t>
            </a:r>
            <a:r>
              <a:rPr lang="en-US" sz="2100">
                <a:solidFill>
                  <a:srgbClr val="000000"/>
                </a:solidFill>
                <a:latin typeface="Arial Rounded MT Bold"/>
              </a:rPr>
              <a:t> </a:t>
            </a:r>
            <a:r>
              <a:rPr lang="en-US" sz="2100" err="1">
                <a:solidFill>
                  <a:srgbClr val="000000"/>
                </a:solidFill>
                <a:latin typeface="Arial Rounded MT Bold"/>
              </a:rPr>
              <a:t>myös</a:t>
            </a:r>
            <a:r>
              <a:rPr lang="en-US" sz="2100">
                <a:solidFill>
                  <a:srgbClr val="000000"/>
                </a:solidFill>
                <a:latin typeface="Arial Rounded MT Bold"/>
              </a:rPr>
              <a:t> </a:t>
            </a:r>
            <a:r>
              <a:rPr lang="en-US" sz="2100" err="1">
                <a:solidFill>
                  <a:srgbClr val="000000"/>
                </a:solidFill>
                <a:latin typeface="Arial Rounded MT Bold"/>
              </a:rPr>
              <a:t>pieniksi</a:t>
            </a:r>
            <a:r>
              <a:rPr lang="en-US" sz="2100">
                <a:solidFill>
                  <a:srgbClr val="000000"/>
                </a:solidFill>
                <a:latin typeface="Arial Rounded MT Bold"/>
              </a:rPr>
              <a:t> </a:t>
            </a:r>
            <a:r>
              <a:rPr lang="en-US" sz="2100" err="1">
                <a:solidFill>
                  <a:srgbClr val="000000"/>
                </a:solidFill>
                <a:latin typeface="Arial Rounded MT Bold"/>
              </a:rPr>
              <a:t>kokonaisuuksiksi</a:t>
            </a:r>
            <a:endParaRPr lang="en-US" sz="2100">
              <a:solidFill>
                <a:srgbClr val="000000"/>
              </a:solidFill>
              <a:latin typeface="Arial Rounded MT Bold"/>
            </a:endParaRPr>
          </a:p>
          <a:p>
            <a:pPr marL="453411" lvl="1" indent="-226706">
              <a:lnSpc>
                <a:spcPts val="2939"/>
              </a:lnSpc>
              <a:buFont typeface="Arial"/>
              <a:buChar char="•"/>
            </a:pPr>
            <a:r>
              <a:rPr lang="en-US" sz="2100" err="1">
                <a:solidFill>
                  <a:srgbClr val="000000"/>
                </a:solidFill>
                <a:latin typeface="Arial Rounded MT Bold"/>
              </a:rPr>
              <a:t>Sanoita</a:t>
            </a:r>
            <a:r>
              <a:rPr lang="en-US" sz="2100">
                <a:solidFill>
                  <a:srgbClr val="000000"/>
                </a:solidFill>
                <a:latin typeface="Arial Rounded MT Bold"/>
              </a:rPr>
              <a:t> ja </a:t>
            </a:r>
            <a:r>
              <a:rPr lang="en-US" sz="2100" err="1">
                <a:solidFill>
                  <a:srgbClr val="000000"/>
                </a:solidFill>
                <a:latin typeface="Arial Rounded MT Bold"/>
              </a:rPr>
              <a:t>kuvaa</a:t>
            </a:r>
            <a:endParaRPr lang="en-US" sz="2100">
              <a:solidFill>
                <a:srgbClr val="000000"/>
              </a:solidFill>
              <a:latin typeface="Arial Rounded MT Bold"/>
            </a:endParaRPr>
          </a:p>
          <a:p>
            <a:pPr marL="453411" lvl="1" indent="-226706">
              <a:lnSpc>
                <a:spcPts val="2939"/>
              </a:lnSpc>
              <a:buFont typeface="Arial"/>
              <a:buChar char="•"/>
            </a:pPr>
            <a:r>
              <a:rPr lang="en-US" sz="2100" err="1">
                <a:solidFill>
                  <a:srgbClr val="000000"/>
                </a:solidFill>
                <a:latin typeface="Arial Rounded MT Bold"/>
              </a:rPr>
              <a:t>Markkinoi</a:t>
            </a:r>
            <a:r>
              <a:rPr lang="en-US" sz="2100">
                <a:solidFill>
                  <a:srgbClr val="000000"/>
                </a:solidFill>
                <a:latin typeface="Arial Rounded MT Bold"/>
              </a:rPr>
              <a:t> </a:t>
            </a:r>
            <a:r>
              <a:rPr lang="en-US" sz="2100" err="1">
                <a:solidFill>
                  <a:srgbClr val="000000"/>
                </a:solidFill>
                <a:latin typeface="Arial Rounded MT Bold"/>
              </a:rPr>
              <a:t>tehtäviä</a:t>
            </a:r>
            <a:endParaRPr lang="en-US" sz="2100">
              <a:solidFill>
                <a:srgbClr val="000000"/>
              </a:solidFill>
              <a:latin typeface="Arial Rounded MT Bold"/>
            </a:endParaRPr>
          </a:p>
        </p:txBody>
      </p:sp>
      <p:sp>
        <p:nvSpPr>
          <p:cNvPr id="7" name="TextBox 7"/>
          <p:cNvSpPr txBox="1">
            <a:spLocks noGrp="1"/>
          </p:cNvSpPr>
          <p:nvPr>
            <p:ph type="title" idx="4294967295"/>
          </p:nvPr>
        </p:nvSpPr>
        <p:spPr>
          <a:xfrm>
            <a:off x="950805" y="734314"/>
            <a:ext cx="9890049" cy="9219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499"/>
              </a:lnSpc>
              <a:spcBef>
                <a:spcPts val="0"/>
              </a:spcBef>
              <a:spcAft>
                <a:spcPts val="0"/>
              </a:spcAft>
              <a:buClrTx/>
              <a:buSzTx/>
              <a:buFontTx/>
              <a:buNone/>
              <a:tabLst/>
              <a:defRPr/>
            </a:pPr>
            <a:endParaRPr kumimoji="0" lang="en-US" sz="4800" b="0" i="0" u="none" strike="noStrike" kern="1200" cap="none" spc="0" normalizeH="0" baseline="0" noProof="0" dirty="0">
              <a:ln>
                <a:noFill/>
              </a:ln>
              <a:solidFill>
                <a:schemeClr val="tx1"/>
              </a:solidFill>
              <a:effectLst/>
              <a:uLnTx/>
              <a:uFillTx/>
              <a:latin typeface="+mj-lt"/>
              <a:ea typeface="+mn-ea"/>
              <a:cs typeface="+mn-cs"/>
            </a:endParaRPr>
          </a:p>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tx1"/>
                </a:solidFill>
                <a:effectLst/>
                <a:uLnTx/>
                <a:uFillTx/>
                <a:latin typeface="+mj-lt"/>
                <a:ea typeface="+mn-ea"/>
                <a:cs typeface="+mn-cs"/>
              </a:rPr>
              <a:t>Pilko</a:t>
            </a:r>
            <a:r>
              <a:rPr kumimoji="0" lang="en-US" sz="4800" b="0" i="0" u="none" strike="noStrike" kern="1200" cap="none" spc="0" normalizeH="0" baseline="0" noProof="0" dirty="0">
                <a:ln>
                  <a:noFill/>
                </a:ln>
                <a:solidFill>
                  <a:schemeClr val="tx1"/>
                </a:solidFill>
                <a:effectLst/>
                <a:uLnTx/>
                <a:uFillTx/>
                <a:latin typeface="+mj-lt"/>
                <a:ea typeface="+mn-ea"/>
                <a:cs typeface="+mn-cs"/>
              </a:rPr>
              <a:t>, </a:t>
            </a:r>
            <a:r>
              <a:rPr kumimoji="0" lang="en-US" sz="4800" b="0" i="0" u="none" strike="noStrike" kern="1200" cap="none" spc="0" normalizeH="0" baseline="0" noProof="0" dirty="0" err="1">
                <a:ln>
                  <a:noFill/>
                </a:ln>
                <a:solidFill>
                  <a:schemeClr val="tx1"/>
                </a:solidFill>
                <a:effectLst/>
                <a:uLnTx/>
                <a:uFillTx/>
                <a:latin typeface="+mj-lt"/>
                <a:ea typeface="+mn-ea"/>
                <a:cs typeface="+mn-cs"/>
              </a:rPr>
              <a:t>kuvaa</a:t>
            </a:r>
            <a:r>
              <a:rPr kumimoji="0" lang="en-US" sz="4800" b="0" i="0" u="none" strike="noStrike" kern="1200" cap="none" spc="0" normalizeH="0" baseline="0" noProof="0" dirty="0">
                <a:ln>
                  <a:noFill/>
                </a:ln>
                <a:solidFill>
                  <a:schemeClr val="tx1"/>
                </a:solidFill>
                <a:effectLst/>
                <a:uLnTx/>
                <a:uFillTx/>
                <a:latin typeface="+mj-lt"/>
                <a:ea typeface="+mn-ea"/>
                <a:cs typeface="+mn-cs"/>
              </a:rPr>
              <a:t>, </a:t>
            </a:r>
            <a:r>
              <a:rPr kumimoji="0" lang="en-US" sz="4800" b="0" i="0" u="none" strike="noStrike" kern="1200" cap="none" spc="0" normalizeH="0" baseline="0" noProof="0" dirty="0" err="1">
                <a:ln>
                  <a:noFill/>
                </a:ln>
                <a:solidFill>
                  <a:schemeClr val="tx1"/>
                </a:solidFill>
                <a:effectLst/>
                <a:uLnTx/>
                <a:uFillTx/>
                <a:latin typeface="+mj-lt"/>
                <a:ea typeface="+mn-ea"/>
                <a:cs typeface="+mn-cs"/>
              </a:rPr>
              <a:t>paketoi</a:t>
            </a:r>
            <a:r>
              <a:rPr kumimoji="0" lang="en-US" sz="4800" b="0" i="0" u="none" strike="noStrike" kern="1200" cap="none" spc="0" normalizeH="0" baseline="0" noProof="0" dirty="0">
                <a:ln>
                  <a:noFill/>
                </a:ln>
                <a:solidFill>
                  <a:schemeClr val="tx1"/>
                </a:solidFill>
                <a:effectLst/>
                <a:uLnTx/>
                <a:uFillTx/>
                <a:latin typeface="+mj-lt"/>
                <a:ea typeface="+mn-ea"/>
                <a:cs typeface="+mn-cs"/>
              </a:rPr>
              <a:t>, </a:t>
            </a:r>
            <a:r>
              <a:rPr kumimoji="0" lang="en-US" sz="4800" b="0" i="0" u="none" strike="noStrike" kern="1200" cap="none" spc="0" normalizeH="0" baseline="0" noProof="0" dirty="0" err="1">
                <a:ln>
                  <a:noFill/>
                </a:ln>
                <a:solidFill>
                  <a:schemeClr val="tx1"/>
                </a:solidFill>
                <a:effectLst/>
                <a:uLnTx/>
                <a:uFillTx/>
                <a:latin typeface="+mj-lt"/>
                <a:ea typeface="+mn-ea"/>
                <a:cs typeface="+mn-cs"/>
              </a:rPr>
              <a:t>markkinoi</a:t>
            </a:r>
            <a:endParaRPr kumimoji="0" lang="en-US" sz="4800" b="0" i="0" u="none" strike="noStrike" kern="1200" cap="none" spc="0" normalizeH="0" baseline="0" noProof="0" dirty="0">
              <a:ln>
                <a:noFill/>
              </a:ln>
              <a:solidFill>
                <a:schemeClr val="tx1"/>
              </a:solidFill>
              <a:effectLst/>
              <a:uLnTx/>
              <a:uFillTx/>
              <a:latin typeface="+mj-lt"/>
              <a:ea typeface="+mn-ea"/>
              <a:cs typeface="+mn-cs"/>
            </a:endParaRPr>
          </a:p>
        </p:txBody>
      </p:sp>
      <p:sp>
        <p:nvSpPr>
          <p:cNvPr id="8" name="TextBox 8"/>
          <p:cNvSpPr txBox="1"/>
          <p:nvPr/>
        </p:nvSpPr>
        <p:spPr>
          <a:xfrm>
            <a:off x="13629191" y="9295118"/>
            <a:ext cx="4227227" cy="515077"/>
          </a:xfrm>
          <a:prstGeom prst="rect">
            <a:avLst/>
          </a:prstGeom>
        </p:spPr>
        <p:txBody>
          <a:bodyPr wrap="square" lIns="0" tIns="0" rIns="0" bIns="0" rtlCol="0" anchor="t">
            <a:spAutoFit/>
          </a:bodyPr>
          <a:lstStyle/>
          <a:p>
            <a:pPr algn="ctr">
              <a:lnSpc>
                <a:spcPts val="2100"/>
              </a:lnSpc>
            </a:pPr>
            <a:r>
              <a:rPr lang="en-US" sz="1500">
                <a:solidFill>
                  <a:srgbClr val="000000"/>
                </a:solidFill>
                <a:latin typeface="Arial Rounded MT"/>
              </a:rPr>
              <a:t>*</a:t>
            </a:r>
            <a:r>
              <a:rPr lang="en-US" sz="1500" err="1">
                <a:solidFill>
                  <a:srgbClr val="000000"/>
                </a:solidFill>
                <a:latin typeface="Arial Rounded MT"/>
              </a:rPr>
              <a:t>Vapaaehtoistyön</a:t>
            </a:r>
            <a:r>
              <a:rPr lang="en-US" sz="1500">
                <a:solidFill>
                  <a:srgbClr val="000000"/>
                </a:solidFill>
                <a:latin typeface="Arial Rounded MT"/>
              </a:rPr>
              <a:t> </a:t>
            </a:r>
            <a:r>
              <a:rPr lang="en-US" sz="1500" err="1">
                <a:solidFill>
                  <a:srgbClr val="000000"/>
                </a:solidFill>
                <a:latin typeface="Arial Rounded MT"/>
              </a:rPr>
              <a:t>tekeminen</a:t>
            </a:r>
            <a:r>
              <a:rPr lang="en-US" sz="1500">
                <a:solidFill>
                  <a:srgbClr val="000000"/>
                </a:solidFill>
                <a:latin typeface="Arial Rounded MT"/>
              </a:rPr>
              <a:t> </a:t>
            </a:r>
            <a:r>
              <a:rPr lang="en-US" sz="1500" err="1">
                <a:solidFill>
                  <a:srgbClr val="000000"/>
                </a:solidFill>
                <a:latin typeface="Arial Rounded MT"/>
              </a:rPr>
              <a:t>Suomessa</a:t>
            </a:r>
            <a:r>
              <a:rPr lang="en-US" sz="1500">
                <a:solidFill>
                  <a:srgbClr val="000000"/>
                </a:solidFill>
                <a:latin typeface="Arial Rounded MT"/>
              </a:rPr>
              <a:t> </a:t>
            </a:r>
            <a:r>
              <a:rPr lang="en-US" sz="1500" err="1">
                <a:solidFill>
                  <a:srgbClr val="000000"/>
                </a:solidFill>
                <a:latin typeface="Arial Rounded MT"/>
              </a:rPr>
              <a:t>tutkimus</a:t>
            </a:r>
            <a:r>
              <a:rPr lang="en-US" sz="1500">
                <a:solidFill>
                  <a:srgbClr val="000000"/>
                </a:solidFill>
                <a:latin typeface="Arial Rounded MT"/>
              </a:rPr>
              <a:t> 2021, </a:t>
            </a:r>
            <a:r>
              <a:rPr lang="en-US" sz="1500" err="1">
                <a:solidFill>
                  <a:srgbClr val="000000"/>
                </a:solidFill>
                <a:latin typeface="Arial Rounded MT"/>
              </a:rPr>
              <a:t>Taloustutkimus</a:t>
            </a:r>
            <a:endParaRPr lang="en-US" sz="1500">
              <a:solidFill>
                <a:srgbClr val="000000"/>
              </a:solidFill>
              <a:latin typeface="Arial Rounded MT"/>
            </a:endParaRPr>
          </a:p>
        </p:txBody>
      </p:sp>
      <p:sp>
        <p:nvSpPr>
          <p:cNvPr id="10" name="Tekstiruutu 9">
            <a:extLst>
              <a:ext uri="{FF2B5EF4-FFF2-40B4-BE49-F238E27FC236}">
                <a16:creationId xmlns:a16="http://schemas.microsoft.com/office/drawing/2014/main" id="{84FEA31C-ACD6-7305-DBD5-0E966C48112A}"/>
              </a:ext>
            </a:extLst>
          </p:cNvPr>
          <p:cNvSpPr txBox="1"/>
          <p:nvPr/>
        </p:nvSpPr>
        <p:spPr>
          <a:xfrm>
            <a:off x="894652" y="2263180"/>
            <a:ext cx="10906872" cy="6555641"/>
          </a:xfrm>
          <a:prstGeom prst="rect">
            <a:avLst/>
          </a:prstGeom>
          <a:noFill/>
        </p:spPr>
        <p:txBody>
          <a:bodyPr wrap="square" rtlCol="0">
            <a:spAutoFit/>
          </a:bodyPr>
          <a:lstStyle/>
          <a:p>
            <a:pPr marL="514350" indent="-514350">
              <a:buFont typeface="Arial" panose="020B0604020202020204" pitchFamily="34" charset="0"/>
              <a:buChar char="•"/>
            </a:pPr>
            <a:r>
              <a:rPr lang="fi-FI" sz="3000" dirty="0"/>
              <a:t>”Tarvitsemme vapaaehtoisia” ei innosta jäseniä ottamaan yhteyttä.</a:t>
            </a:r>
          </a:p>
          <a:p>
            <a:endParaRPr lang="fi-FI" sz="3000" dirty="0"/>
          </a:p>
          <a:p>
            <a:pPr marL="428625" indent="-428625">
              <a:buFont typeface="Arial" panose="020B0604020202020204" pitchFamily="34" charset="0"/>
              <a:buChar char="•"/>
            </a:pPr>
            <a:r>
              <a:rPr lang="fi-FI" sz="3000" dirty="0"/>
              <a:t>Tehkää vapaaehtoiseksi tuleminen helpoksi räätälöimällä valmiiksi selkeä tehtävä, kuvaus, kesto ja antamalla sille nimi.</a:t>
            </a:r>
          </a:p>
          <a:p>
            <a:endParaRPr lang="fi-FI" sz="3000" dirty="0"/>
          </a:p>
          <a:p>
            <a:pPr marL="428625" indent="-428625">
              <a:buFont typeface="Arial" panose="020B0604020202020204" pitchFamily="34" charset="0"/>
              <a:buChar char="•"/>
            </a:pPr>
            <a:r>
              <a:rPr lang="fi-FI" sz="3000" dirty="0"/>
              <a:t>Kertokaa, mihin konkreettiseen asiaan vapaaehtoista tarvitaan, kuinka pitkäksi aikaa, mitä se vaatii ja mitä osallistuja siitä hyötyy.</a:t>
            </a:r>
          </a:p>
          <a:p>
            <a:pPr marL="428625" indent="-428625">
              <a:buFont typeface="Arial" panose="020B0604020202020204" pitchFamily="34" charset="0"/>
              <a:buChar char="•"/>
            </a:pPr>
            <a:endParaRPr lang="fi-FI" sz="3000" dirty="0"/>
          </a:p>
          <a:p>
            <a:pPr marL="428625" indent="-428625">
              <a:buFont typeface="Arial" panose="020B0604020202020204" pitchFamily="34" charset="0"/>
              <a:buChar char="•"/>
            </a:pPr>
            <a:r>
              <a:rPr lang="fi-FI" sz="3000" dirty="0"/>
              <a:t>Kannattaa pilkkoa erilaisia tehtäviä pieniksi tehtäviksi ja kokonaisuuksiksi, joiden vaatima tunti- ja työmäärä on helppo arvioida.   </a:t>
            </a:r>
          </a:p>
          <a:p>
            <a:endParaRPr lang="fi-FI" sz="3000" dirty="0"/>
          </a:p>
          <a:p>
            <a:pPr marL="428625" indent="-428625">
              <a:buFont typeface="Arial" panose="020B0604020202020204" pitchFamily="34" charset="0"/>
              <a:buChar char="•"/>
            </a:pPr>
            <a:r>
              <a:rPr lang="fi-FI" sz="3000" dirty="0"/>
              <a:t>Pohdi myös, miten asiasi sanoitat ja viestit.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C9D571-EB6B-049C-D588-8567A7E89040}"/>
              </a:ext>
            </a:extLst>
          </p:cNvPr>
          <p:cNvSpPr>
            <a:spLocks noGrp="1"/>
          </p:cNvSpPr>
          <p:nvPr>
            <p:ph type="title"/>
          </p:nvPr>
        </p:nvSpPr>
        <p:spPr>
          <a:xfrm>
            <a:off x="7847856" y="719297"/>
            <a:ext cx="15773400" cy="1988345"/>
          </a:xfrm>
        </p:spPr>
        <p:txBody>
          <a:bodyPr vert="horz" lIns="91440" tIns="45720" rIns="91440" bIns="45720" rtlCol="0" anchor="ctr">
            <a:normAutofit/>
          </a:bodyPr>
          <a:lstStyle/>
          <a:p>
            <a:r>
              <a:rPr lang="fi-FI" b="1" kern="1200" dirty="0">
                <a:latin typeface="+mj-lt"/>
                <a:ea typeface="+mj-ea"/>
                <a:cs typeface="+mj-cs"/>
              </a:rPr>
              <a:t>Tee toiminta näkyväksi</a:t>
            </a:r>
            <a:br>
              <a:rPr lang="fi-FI" b="1" kern="1200" dirty="0">
                <a:latin typeface="+mj-lt"/>
                <a:ea typeface="+mj-ea"/>
                <a:cs typeface="+mj-cs"/>
              </a:rPr>
            </a:br>
            <a:endParaRPr lang="fi-FI" b="1" kern="1200" dirty="0">
              <a:latin typeface="+mj-lt"/>
              <a:ea typeface="+mj-ea"/>
              <a:cs typeface="+mj-cs"/>
            </a:endParaRPr>
          </a:p>
        </p:txBody>
      </p:sp>
      <p:pic>
        <p:nvPicPr>
          <p:cNvPr id="9" name="Sisällön paikkamerkki 8" descr="Kuva, joka sisältää kohteen teksti, kuvakaappaus, Fontti, Tulostaminen&#10;&#10;Kuvaus luotu automaattisesti">
            <a:extLst>
              <a:ext uri="{FF2B5EF4-FFF2-40B4-BE49-F238E27FC236}">
                <a16:creationId xmlns:a16="http://schemas.microsoft.com/office/drawing/2014/main" id="{9C9A30E8-1F9D-CFE5-C8F0-2A1A1AFF867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42026" y="1111052"/>
            <a:ext cx="6064334" cy="8571495"/>
          </a:xfrm>
          <a:noFill/>
        </p:spPr>
      </p:pic>
      <p:sp>
        <p:nvSpPr>
          <p:cNvPr id="6" name="Tekstiruutu 5">
            <a:extLst>
              <a:ext uri="{FF2B5EF4-FFF2-40B4-BE49-F238E27FC236}">
                <a16:creationId xmlns:a16="http://schemas.microsoft.com/office/drawing/2014/main" id="{CFECEE53-1A90-E071-25E1-6DC9B9AFB119}"/>
              </a:ext>
            </a:extLst>
          </p:cNvPr>
          <p:cNvSpPr txBox="1"/>
          <p:nvPr/>
        </p:nvSpPr>
        <p:spPr>
          <a:xfrm>
            <a:off x="8351912" y="2479204"/>
            <a:ext cx="7772400" cy="6527007"/>
          </a:xfrm>
          <a:prstGeom prst="rect">
            <a:avLst/>
          </a:prstGeom>
        </p:spPr>
        <p:txBody>
          <a:bodyPr vert="horz" lIns="91440" tIns="45720" rIns="91440" bIns="45720" rtlCol="0">
            <a:normAutofit lnSpcReduction="10000"/>
          </a:bodyPr>
          <a:lstStyle/>
          <a:p>
            <a:pPr defTabSz="1371600">
              <a:lnSpc>
                <a:spcPct val="90000"/>
              </a:lnSpc>
              <a:spcBef>
                <a:spcPts val="1500"/>
              </a:spcBef>
              <a:buFont typeface="Arial" panose="020B0604020202020204" pitchFamily="34" charset="0"/>
            </a:pPr>
            <a:r>
              <a:rPr lang="fi-FI" sz="3200" dirty="0">
                <a:effectLst/>
              </a:rPr>
              <a:t>Milloin olet viimeksi lukenut rivijäsenen roolissa yhdistyksen toimintakertomuksen?</a:t>
            </a:r>
            <a:br>
              <a:rPr lang="fi-FI" sz="3200" dirty="0">
                <a:effectLst/>
              </a:rPr>
            </a:br>
            <a:endParaRPr lang="fi-FI" sz="3200" dirty="0">
              <a:effectLst/>
            </a:endParaRPr>
          </a:p>
          <a:p>
            <a:pPr defTabSz="1371600">
              <a:lnSpc>
                <a:spcPct val="90000"/>
              </a:lnSpc>
              <a:spcBef>
                <a:spcPts val="1500"/>
              </a:spcBef>
              <a:buFont typeface="Arial" panose="020B0604020202020204" pitchFamily="34" charset="0"/>
            </a:pPr>
            <a:r>
              <a:rPr lang="fi-FI" sz="3200" dirty="0">
                <a:effectLst/>
              </a:rPr>
              <a:t>Mitä jos toimintakertomus olisikin kuvan muodossa yhdistyksen verkkosivuilla ja / tai somekanavissa?</a:t>
            </a:r>
          </a:p>
          <a:p>
            <a:pPr defTabSz="1371600">
              <a:lnSpc>
                <a:spcPct val="90000"/>
              </a:lnSpc>
              <a:spcBef>
                <a:spcPts val="1500"/>
              </a:spcBef>
              <a:buFont typeface="Arial" panose="020B0604020202020204" pitchFamily="34" charset="0"/>
            </a:pPr>
            <a:r>
              <a:rPr lang="fi-FI" sz="3200" dirty="0">
                <a:effectLst/>
              </a:rPr>
              <a:t>Kuvat kertovat enemmän kuin tuhat sanaa!</a:t>
            </a:r>
          </a:p>
          <a:p>
            <a:pPr defTabSz="1371600">
              <a:lnSpc>
                <a:spcPct val="90000"/>
              </a:lnSpc>
              <a:spcBef>
                <a:spcPts val="1500"/>
              </a:spcBef>
              <a:buFont typeface="Arial" panose="020B0604020202020204" pitchFamily="34" charset="0"/>
            </a:pPr>
            <a:r>
              <a:rPr lang="fi-FI" sz="2600" dirty="0">
                <a:effectLst/>
              </a:rPr>
              <a:t> </a:t>
            </a:r>
          </a:p>
          <a:p>
            <a:pPr defTabSz="1371600">
              <a:lnSpc>
                <a:spcPct val="90000"/>
              </a:lnSpc>
              <a:spcBef>
                <a:spcPts val="1500"/>
              </a:spcBef>
              <a:buFont typeface="Arial" panose="020B0604020202020204" pitchFamily="34" charset="0"/>
            </a:pPr>
            <a:endParaRPr lang="fi-FI" sz="2600" b="1" dirty="0"/>
          </a:p>
          <a:p>
            <a:pPr defTabSz="1371600">
              <a:lnSpc>
                <a:spcPct val="90000"/>
              </a:lnSpc>
              <a:spcBef>
                <a:spcPts val="1500"/>
              </a:spcBef>
              <a:buFont typeface="Arial" panose="020B0604020202020204" pitchFamily="34" charset="0"/>
            </a:pPr>
            <a:r>
              <a:rPr lang="fi-FI" sz="2600" b="1" dirty="0">
                <a:effectLst/>
              </a:rPr>
              <a:t>Miltä yhdistyksenne viime vuosi näyttäisi kuvana? Esimerkiksi ilmaisella </a:t>
            </a:r>
            <a:r>
              <a:rPr lang="fi-FI" sz="2600" b="1" dirty="0" err="1">
                <a:effectLst/>
              </a:rPr>
              <a:t>canva</a:t>
            </a:r>
            <a:r>
              <a:rPr lang="fi-FI" sz="2600" b="1" dirty="0">
                <a:effectLst/>
              </a:rPr>
              <a:t>-ohjelmalla teet </a:t>
            </a:r>
            <a:r>
              <a:rPr lang="fi-FI" sz="2600" b="1" dirty="0" err="1">
                <a:effectLst/>
              </a:rPr>
              <a:t>näppäristi</a:t>
            </a:r>
            <a:r>
              <a:rPr lang="fi-FI" sz="2600" b="1" dirty="0">
                <a:effectLst/>
              </a:rPr>
              <a:t> infograafin vuosikertomuksesta.</a:t>
            </a:r>
            <a:endParaRPr lang="fi-FI" sz="2600" dirty="0">
              <a:effectLst/>
            </a:endParaRPr>
          </a:p>
        </p:txBody>
      </p:sp>
    </p:spTree>
    <p:extLst>
      <p:ext uri="{BB962C8B-B14F-4D97-AF65-F5344CB8AC3E}">
        <p14:creationId xmlns:p14="http://schemas.microsoft.com/office/powerpoint/2010/main" val="103712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077583" y="910382"/>
            <a:ext cx="15226289"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45">
              <a:lnSpc>
                <a:spcPct val="100000"/>
              </a:lnSpc>
              <a:spcBef>
                <a:spcPts val="0"/>
              </a:spcBef>
              <a:defRPr/>
            </a:pPr>
            <a:r>
              <a:rPr lang="en-US" sz="7200" b="0" dirty="0" err="1">
                <a:solidFill>
                  <a:schemeClr val="accent1"/>
                </a:solidFill>
                <a:ea typeface="+mn-ea"/>
                <a:cs typeface="+mn-cs"/>
              </a:rPr>
              <a:t>Sanoita</a:t>
            </a:r>
            <a:r>
              <a:rPr lang="en-US" sz="7200" b="0" dirty="0">
                <a:solidFill>
                  <a:schemeClr val="accent1"/>
                </a:solidFill>
                <a:ea typeface="+mn-ea"/>
                <a:cs typeface="+mn-cs"/>
              </a:rPr>
              <a:t> </a:t>
            </a:r>
            <a:r>
              <a:rPr lang="en-US" sz="7200" b="0" dirty="0" err="1">
                <a:solidFill>
                  <a:schemeClr val="accent1"/>
                </a:solidFill>
                <a:ea typeface="+mn-ea"/>
                <a:cs typeface="+mn-cs"/>
              </a:rPr>
              <a:t>yhteinen</a:t>
            </a:r>
            <a:r>
              <a:rPr lang="en-US" sz="7200" b="0" dirty="0">
                <a:solidFill>
                  <a:schemeClr val="accent1"/>
                </a:solidFill>
                <a:ea typeface="+mn-ea"/>
                <a:cs typeface="+mn-cs"/>
              </a:rPr>
              <a:t> </a:t>
            </a:r>
            <a:r>
              <a:rPr lang="en-US" sz="7200" b="0" dirty="0" err="1">
                <a:solidFill>
                  <a:schemeClr val="accent1"/>
                </a:solidFill>
                <a:ea typeface="+mn-ea"/>
                <a:cs typeface="+mn-cs"/>
              </a:rPr>
              <a:t>unelma</a:t>
            </a:r>
            <a:endParaRPr lang="en-US" sz="7200" b="0" dirty="0">
              <a:solidFill>
                <a:schemeClr val="accent1"/>
              </a:solidFill>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773532" y="8401312"/>
            <a:ext cx="3060680"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3"/>
            <a:stretch>
              <a:fillRect/>
            </a:stretch>
          </a:blipFill>
        </p:spPr>
        <p:txBody>
          <a:bodyPr/>
          <a:lstStyle/>
          <a:p>
            <a:pPr defTabSz="914445"/>
            <a:endParaRPr lang="fi-FI">
              <a:solidFill>
                <a:prstClr val="black"/>
              </a:solidFill>
              <a:latin typeface="Century Gothic"/>
            </a:endParaRPr>
          </a:p>
        </p:txBody>
      </p:sp>
      <p:sp>
        <p:nvSpPr>
          <p:cNvPr id="10" name="Tekstiruutu 9">
            <a:extLst>
              <a:ext uri="{FF2B5EF4-FFF2-40B4-BE49-F238E27FC236}">
                <a16:creationId xmlns:a16="http://schemas.microsoft.com/office/drawing/2014/main" id="{6482BDED-D0A6-36FD-A722-5909D0631AD9}"/>
              </a:ext>
            </a:extLst>
          </p:cNvPr>
          <p:cNvSpPr txBox="1"/>
          <p:nvPr/>
        </p:nvSpPr>
        <p:spPr>
          <a:xfrm>
            <a:off x="8419486" y="2928760"/>
            <a:ext cx="8448617" cy="5663666"/>
          </a:xfrm>
          <a:prstGeom prst="rect">
            <a:avLst/>
          </a:prstGeom>
          <a:noFill/>
        </p:spPr>
        <p:txBody>
          <a:bodyPr wrap="square">
            <a:spAutoFit/>
          </a:bodyPr>
          <a:lstStyle/>
          <a:p>
            <a:pPr marL="457200" indent="-457200">
              <a:buFont typeface="Arial" panose="020B0604020202020204" pitchFamily="34" charset="0"/>
              <a:buChar char="•"/>
            </a:pPr>
            <a:r>
              <a:rPr lang="fi-FI" sz="2800" dirty="0"/>
              <a:t>Yhdistyksissä on usein pitkäaikaisia aktiiveja, joille toiminnan tavoite ja tarkoitus on </a:t>
            </a:r>
            <a:r>
              <a:rPr lang="fi-FI" sz="2800" dirty="0" err="1"/>
              <a:t>itsestäänselvää</a:t>
            </a:r>
            <a:r>
              <a:rPr lang="fi-FI" sz="2800" dirty="0"/>
              <a:t>. </a:t>
            </a:r>
            <a:r>
              <a:rPr lang="fi-FI" sz="2800" b="1" dirty="0"/>
              <a:t>Näin ei välttämättä ole uusille jäsenille tai jäsenyyttä pohtiville.</a:t>
            </a:r>
          </a:p>
          <a:p>
            <a:pPr marL="457200" indent="-457200">
              <a:buFont typeface="Arial" panose="020B0604020202020204" pitchFamily="34" charset="0"/>
              <a:buChar char="•"/>
            </a:pPr>
            <a:endParaRPr lang="fi-FI" sz="2800" b="1" dirty="0"/>
          </a:p>
          <a:p>
            <a:pPr marL="457200" indent="-457200">
              <a:buFont typeface="Arial" panose="020B0604020202020204" pitchFamily="34" charset="0"/>
              <a:buChar char="•"/>
            </a:pPr>
            <a:r>
              <a:rPr lang="fi-FI" sz="2800" dirty="0"/>
              <a:t>Välillä onkin hyvä palauttaa mieleen ja yhteiseen keskusteluun, miksi olemme olemassa, mikä on toimintamme merkitys.</a:t>
            </a:r>
            <a:br>
              <a:rPr lang="fi-FI" sz="2800" dirty="0"/>
            </a:br>
            <a:endParaRPr lang="fi-FI" sz="2800" dirty="0"/>
          </a:p>
          <a:p>
            <a:pPr marL="457200" indent="-457200">
              <a:buFont typeface="Arial" panose="020B0604020202020204" pitchFamily="34" charset="0"/>
              <a:buChar char="•"/>
            </a:pPr>
            <a:r>
              <a:rPr lang="fi-FI" sz="2800" dirty="0"/>
              <a:t>Merkitykselliseen koettuun toimintaan on helpompi lähteä mukaan ja antaa siihen omaa vapaa-aikaa.</a:t>
            </a:r>
          </a:p>
          <a:p>
            <a:pPr defTabSz="914445">
              <a:lnSpc>
                <a:spcPct val="120000"/>
              </a:lnSpc>
            </a:pPr>
            <a:endParaRPr lang="fi-FI" sz="2400" dirty="0">
              <a:solidFill>
                <a:prstClr val="black"/>
              </a:solidFill>
              <a:latin typeface="Century Gothic"/>
            </a:endParaRPr>
          </a:p>
        </p:txBody>
      </p:sp>
      <p:pic>
        <p:nvPicPr>
          <p:cNvPr id="15" name="Kuva 14">
            <a:extLst>
              <a:ext uri="{FF2B5EF4-FFF2-40B4-BE49-F238E27FC236}">
                <a16:creationId xmlns:a16="http://schemas.microsoft.com/office/drawing/2014/main" id="{FAF527E1-911E-220C-D67C-C626554FE6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83" y="2554531"/>
            <a:ext cx="6862444" cy="6862444"/>
          </a:xfrm>
          <a:prstGeom prst="rect">
            <a:avLst/>
          </a:prstGeom>
        </p:spPr>
      </p:pic>
      <p:sp>
        <p:nvSpPr>
          <p:cNvPr id="16" name="Tekstiruutu 15">
            <a:extLst>
              <a:ext uri="{FF2B5EF4-FFF2-40B4-BE49-F238E27FC236}">
                <a16:creationId xmlns:a16="http://schemas.microsoft.com/office/drawing/2014/main" id="{BEE00C7A-53A9-FD01-F459-CD61C39DBCB1}"/>
              </a:ext>
            </a:extLst>
          </p:cNvPr>
          <p:cNvSpPr txBox="1"/>
          <p:nvPr/>
        </p:nvSpPr>
        <p:spPr>
          <a:xfrm>
            <a:off x="7960792" y="8603199"/>
            <a:ext cx="6812740" cy="1015663"/>
          </a:xfrm>
          <a:prstGeom prst="rect">
            <a:avLst/>
          </a:prstGeom>
          <a:noFill/>
        </p:spPr>
        <p:txBody>
          <a:bodyPr wrap="square" rtlCol="0">
            <a:spAutoFit/>
          </a:bodyPr>
          <a:lstStyle/>
          <a:p>
            <a:r>
              <a:rPr lang="fi-FI" sz="2000" b="1" dirty="0"/>
              <a:t>Yhteisen unelman sanoittaminen:</a:t>
            </a:r>
          </a:p>
          <a:p>
            <a:r>
              <a:rPr lang="fi-FI" sz="2000" b="1" dirty="0"/>
              <a:t>Miksi me tätä teemme, mihin haluamme vaikuttaa, miksi tämä on tärkeää?</a:t>
            </a:r>
          </a:p>
        </p:txBody>
      </p:sp>
      <p:pic>
        <p:nvPicPr>
          <p:cNvPr id="17" name="Kuva 16">
            <a:extLst>
              <a:ext uri="{FF2B5EF4-FFF2-40B4-BE49-F238E27FC236}">
                <a16:creationId xmlns:a16="http://schemas.microsoft.com/office/drawing/2014/main" id="{3780CFB6-26B8-9290-EAB8-C366C41D605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965" y="8401312"/>
            <a:ext cx="1243062" cy="1243062"/>
          </a:xfrm>
          <a:prstGeom prst="rect">
            <a:avLst/>
          </a:prstGeom>
        </p:spPr>
      </p:pic>
    </p:spTree>
    <p:extLst>
      <p:ext uri="{BB962C8B-B14F-4D97-AF65-F5344CB8AC3E}">
        <p14:creationId xmlns:p14="http://schemas.microsoft.com/office/powerpoint/2010/main" val="714597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0A47E7-6E19-81EC-97DD-C176172F26E7}"/>
              </a:ext>
            </a:extLst>
          </p:cNvPr>
          <p:cNvSpPr txBox="1">
            <a:spLocks noGrp="1"/>
          </p:cNvSpPr>
          <p:nvPr>
            <p:ph type="title" idx="4294967295"/>
          </p:nvPr>
        </p:nvSpPr>
        <p:spPr>
          <a:xfrm>
            <a:off x="647056" y="1543100"/>
            <a:ext cx="4824536" cy="18774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7200" b="1" i="0" u="none" strike="noStrike" kern="1200" cap="none" spc="0" normalizeH="0" baseline="0" noProof="0" dirty="0">
                <a:ln>
                  <a:noFill/>
                </a:ln>
                <a:solidFill>
                  <a:schemeClr val="tx1"/>
                </a:solidFill>
                <a:effectLst/>
                <a:uLnTx/>
                <a:uFillTx/>
                <a:latin typeface="+mj-lt"/>
                <a:ea typeface="+mn-ea"/>
                <a:cs typeface="+mn-cs"/>
              </a:rPr>
              <a:t>Osio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dirty="0">
                <a:ln>
                  <a:noFill/>
                </a:ln>
                <a:solidFill>
                  <a:schemeClr val="tx1"/>
                </a:solidFill>
                <a:effectLst/>
                <a:uLnTx/>
                <a:uFillTx/>
                <a:latin typeface="+mj-lt"/>
                <a:ea typeface="+mn-ea"/>
                <a:cs typeface="+mn-cs"/>
              </a:rPr>
              <a:t>Tehtävä</a:t>
            </a:r>
          </a:p>
        </p:txBody>
      </p:sp>
      <p:pic>
        <p:nvPicPr>
          <p:cNvPr id="4" name="Kuva 3" descr="Kuva, joka sisältää kohteen Grafiikka, ympyrä, muotoilu&#10;&#10;Kuvaus luotu automaattisesti">
            <a:extLst>
              <a:ext uri="{FF2B5EF4-FFF2-40B4-BE49-F238E27FC236}">
                <a16:creationId xmlns:a16="http://schemas.microsoft.com/office/drawing/2014/main" id="{E45DD851-461C-7DA1-E992-B3F799A53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916" y="1899443"/>
            <a:ext cx="3176939" cy="2167634"/>
          </a:xfrm>
          <a:prstGeom prst="rect">
            <a:avLst/>
          </a:prstGeom>
        </p:spPr>
      </p:pic>
      <p:pic>
        <p:nvPicPr>
          <p:cNvPr id="6" name="Kuva 5">
            <a:extLst>
              <a:ext uri="{FF2B5EF4-FFF2-40B4-BE49-F238E27FC236}">
                <a16:creationId xmlns:a16="http://schemas.microsoft.com/office/drawing/2014/main" id="{119287E8-66CA-F164-9D7F-E4155643B07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32529">
            <a:off x="4349878" y="292754"/>
            <a:ext cx="1965747" cy="1935505"/>
          </a:xfrm>
          <a:prstGeom prst="rect">
            <a:avLst/>
          </a:prstGeom>
        </p:spPr>
      </p:pic>
      <p:sp>
        <p:nvSpPr>
          <p:cNvPr id="8" name="Tekstiruutu 7">
            <a:extLst>
              <a:ext uri="{FF2B5EF4-FFF2-40B4-BE49-F238E27FC236}">
                <a16:creationId xmlns:a16="http://schemas.microsoft.com/office/drawing/2014/main" id="{0DB59A24-EB67-C34B-6F67-EA82ED453D85}"/>
              </a:ext>
            </a:extLst>
          </p:cNvPr>
          <p:cNvSpPr txBox="1"/>
          <p:nvPr/>
        </p:nvSpPr>
        <p:spPr>
          <a:xfrm>
            <a:off x="6259385" y="4445410"/>
            <a:ext cx="8568952" cy="923330"/>
          </a:xfrm>
          <a:prstGeom prst="rect">
            <a:avLst/>
          </a:prstGeom>
          <a:noFill/>
        </p:spPr>
        <p:txBody>
          <a:bodyPr wrap="square">
            <a:spAutoFit/>
          </a:bodyPr>
          <a:lstStyle/>
          <a:p>
            <a:r>
              <a:rPr lang="fi-FI" sz="5400" dirty="0"/>
              <a:t>Voimavarapuu</a:t>
            </a:r>
          </a:p>
        </p:txBody>
      </p:sp>
      <p:sp>
        <p:nvSpPr>
          <p:cNvPr id="9" name="Tekstiruutu 8">
            <a:extLst>
              <a:ext uri="{FF2B5EF4-FFF2-40B4-BE49-F238E27FC236}">
                <a16:creationId xmlns:a16="http://schemas.microsoft.com/office/drawing/2014/main" id="{18D94341-06DA-5564-D13A-FC653DA335BD}"/>
              </a:ext>
            </a:extLst>
          </p:cNvPr>
          <p:cNvSpPr txBox="1"/>
          <p:nvPr/>
        </p:nvSpPr>
        <p:spPr>
          <a:xfrm>
            <a:off x="5744107" y="5926224"/>
            <a:ext cx="6989071" cy="2092881"/>
          </a:xfrm>
          <a:prstGeom prst="rect">
            <a:avLst/>
          </a:prstGeom>
          <a:noFill/>
        </p:spPr>
        <p:txBody>
          <a:bodyPr wrap="square" rtlCol="0">
            <a:spAutoFit/>
          </a:bodyPr>
          <a:lstStyle/>
          <a:p>
            <a:r>
              <a:rPr lang="fi-FI" sz="2800" dirty="0"/>
              <a:t>Pysähdy hetkeksi miettimään Voimavarapuu-harjoituksen avulla omia voimavaroja ja ajatuksiasi vapaaehtoistoimijana.</a:t>
            </a:r>
          </a:p>
          <a:p>
            <a:endParaRPr lang="fi-FI" dirty="0"/>
          </a:p>
        </p:txBody>
      </p:sp>
      <p:sp>
        <p:nvSpPr>
          <p:cNvPr id="12" name="Freeform 5">
            <a:extLst>
              <a:ext uri="{FF2B5EF4-FFF2-40B4-BE49-F238E27FC236}">
                <a16:creationId xmlns:a16="http://schemas.microsoft.com/office/drawing/2014/main" id="{80F0CFFB-F396-84AD-15D9-A123EA8A6836}"/>
              </a:ext>
              <a:ext uri="{C183D7F6-B498-43B3-948B-1728B52AA6E4}">
                <adec:decorative xmlns:adec="http://schemas.microsoft.com/office/drawing/2017/decorative" val="1"/>
              </a:ext>
            </a:extLst>
          </p:cNvPr>
          <p:cNvSpPr/>
          <p:nvPr/>
        </p:nvSpPr>
        <p:spPr>
          <a:xfrm>
            <a:off x="15093906" y="8573020"/>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7"/>
            <a:stretch>
              <a:fillRect/>
            </a:stretch>
          </a:blipFill>
        </p:spPr>
        <p:txBody>
          <a:bodyPr/>
          <a:lstStyle/>
          <a:p>
            <a:endParaRPr lang="fi-FI"/>
          </a:p>
        </p:txBody>
      </p:sp>
      <p:pic>
        <p:nvPicPr>
          <p:cNvPr id="5" name="Kuva 4" descr="Kuva, joka sisältää kohteen teksti, kuvakaappaus, vihannes, muotoilu&#10;&#10;Kuvaus luotu automaattisesti">
            <a:extLst>
              <a:ext uri="{FF2B5EF4-FFF2-40B4-BE49-F238E27FC236}">
                <a16:creationId xmlns:a16="http://schemas.microsoft.com/office/drawing/2014/main" id="{464F2F88-1E59-5506-2EF9-22A63A144E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24010" y="1569392"/>
            <a:ext cx="4916934" cy="6954645"/>
          </a:xfrm>
          <a:prstGeom prst="rect">
            <a:avLst/>
          </a:prstGeom>
        </p:spPr>
      </p:pic>
    </p:spTree>
    <p:extLst>
      <p:ext uri="{BB962C8B-B14F-4D97-AF65-F5344CB8AC3E}">
        <p14:creationId xmlns:p14="http://schemas.microsoft.com/office/powerpoint/2010/main" val="3706107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D598D4-7B76-37ED-9A72-8FDBDF034059}"/>
              </a:ext>
            </a:extLst>
          </p:cNvPr>
          <p:cNvSpPr txBox="1">
            <a:spLocks noGrp="1"/>
          </p:cNvSpPr>
          <p:nvPr>
            <p:ph type="title" idx="4294967295"/>
          </p:nvPr>
        </p:nvSpPr>
        <p:spPr>
          <a:xfrm>
            <a:off x="3383360" y="4543335"/>
            <a:ext cx="3168352"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7200" b="1" i="0" u="none" strike="noStrike" kern="1200" cap="none" spc="0" normalizeH="0" baseline="0" noProof="0" dirty="0">
                <a:ln>
                  <a:noFill/>
                </a:ln>
                <a:solidFill>
                  <a:schemeClr val="tx1"/>
                </a:solidFill>
                <a:effectLst/>
                <a:uLnTx/>
                <a:uFillTx/>
                <a:latin typeface="+mj-lt"/>
                <a:ea typeface="+mn-ea"/>
                <a:cs typeface="+mn-cs"/>
              </a:rPr>
              <a:t>Tauko</a:t>
            </a:r>
          </a:p>
        </p:txBody>
      </p:sp>
      <p:pic>
        <p:nvPicPr>
          <p:cNvPr id="4" name="Kuva 3">
            <a:extLst>
              <a:ext uri="{FF2B5EF4-FFF2-40B4-BE49-F238E27FC236}">
                <a16:creationId xmlns:a16="http://schemas.microsoft.com/office/drawing/2014/main" id="{249BCD23-5C56-1467-4E52-E168BB66A88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71792" y="1327076"/>
            <a:ext cx="4971033" cy="6030433"/>
          </a:xfrm>
          <a:prstGeom prst="rect">
            <a:avLst/>
          </a:prstGeom>
        </p:spPr>
      </p:pic>
      <p:sp>
        <p:nvSpPr>
          <p:cNvPr id="5" name="Freeform 7">
            <a:extLst>
              <a:ext uri="{FF2B5EF4-FFF2-40B4-BE49-F238E27FC236}">
                <a16:creationId xmlns:a16="http://schemas.microsoft.com/office/drawing/2014/main" id="{17A2ADD7-6E23-9DDD-7C2E-6A437B7C7E37}"/>
              </a:ext>
              <a:ext uri="{C183D7F6-B498-43B3-948B-1728B52AA6E4}">
                <adec:decorative xmlns:adec="http://schemas.microsoft.com/office/drawing/2017/decorative" val="1"/>
              </a:ext>
            </a:extLst>
          </p:cNvPr>
          <p:cNvSpPr/>
          <p:nvPr/>
        </p:nvSpPr>
        <p:spPr>
          <a:xfrm>
            <a:off x="14328576" y="356084"/>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6" name="Freeform 5">
            <a:extLst>
              <a:ext uri="{FF2B5EF4-FFF2-40B4-BE49-F238E27FC236}">
                <a16:creationId xmlns:a16="http://schemas.microsoft.com/office/drawing/2014/main" id="{3D40BA2F-B893-F033-8DDC-1FC972FA21F9}"/>
              </a:ext>
              <a:ext uri="{C183D7F6-B498-43B3-948B-1728B52AA6E4}">
                <adec:decorative xmlns:adec="http://schemas.microsoft.com/office/drawing/2017/decorative" val="1"/>
              </a:ext>
            </a:extLst>
          </p:cNvPr>
          <p:cNvSpPr/>
          <p:nvPr/>
        </p:nvSpPr>
        <p:spPr>
          <a:xfrm>
            <a:off x="14538178" y="8239844"/>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5"/>
            <a:stretch>
              <a:fillRect/>
            </a:stretch>
          </a:blipFill>
        </p:spPr>
        <p:txBody>
          <a:bodyPr/>
          <a:lstStyle/>
          <a:p>
            <a:endParaRPr lang="fi-FI"/>
          </a:p>
        </p:txBody>
      </p:sp>
      <p:sp>
        <p:nvSpPr>
          <p:cNvPr id="7" name="Freeform 7">
            <a:extLst>
              <a:ext uri="{FF2B5EF4-FFF2-40B4-BE49-F238E27FC236}">
                <a16:creationId xmlns:a16="http://schemas.microsoft.com/office/drawing/2014/main" id="{2BF3E0FC-739E-E90E-63D5-0F7FDD4541E8}"/>
              </a:ext>
              <a:ext uri="{C183D7F6-B498-43B3-948B-1728B52AA6E4}">
                <adec:decorative xmlns:adec="http://schemas.microsoft.com/office/drawing/2017/decorative" val="1"/>
              </a:ext>
            </a:extLst>
          </p:cNvPr>
          <p:cNvSpPr/>
          <p:nvPr/>
        </p:nvSpPr>
        <p:spPr>
          <a:xfrm>
            <a:off x="9164979" y="4783460"/>
            <a:ext cx="2877108" cy="2717837"/>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6"/>
            <a:stretch>
              <a:fillRect/>
            </a:stretch>
          </a:blipFill>
        </p:spPr>
        <p:txBody>
          <a:bodyPr/>
          <a:lstStyle/>
          <a:p>
            <a:endParaRPr lang="fi-FI" dirty="0"/>
          </a:p>
        </p:txBody>
      </p:sp>
    </p:spTree>
    <p:extLst>
      <p:ext uri="{BB962C8B-B14F-4D97-AF65-F5344CB8AC3E}">
        <p14:creationId xmlns:p14="http://schemas.microsoft.com/office/powerpoint/2010/main" val="2261840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BD07CA-F1C9-FF60-2003-EC849DD5E7AC}"/>
              </a:ext>
            </a:extLst>
          </p:cNvPr>
          <p:cNvSpPr txBox="1">
            <a:spLocks noGrp="1"/>
          </p:cNvSpPr>
          <p:nvPr>
            <p:ph type="title" idx="4294967295"/>
          </p:nvPr>
        </p:nvSpPr>
        <p:spPr>
          <a:xfrm>
            <a:off x="2447256" y="2019279"/>
            <a:ext cx="4824536" cy="1815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7200" b="1" i="0" u="none" strike="noStrike" kern="1200" cap="none" spc="0" normalizeH="0" baseline="0" noProof="0" dirty="0">
                <a:ln>
                  <a:noFill/>
                </a:ln>
                <a:solidFill>
                  <a:srgbClr val="FFFFFF"/>
                </a:solidFill>
                <a:effectLst/>
                <a:uLnTx/>
                <a:uFillTx/>
                <a:latin typeface="Century Gothic"/>
                <a:ea typeface="+mn-ea"/>
                <a:cs typeface="+mn-cs"/>
              </a:rPr>
              <a:t>Osio 3</a:t>
            </a:r>
            <a:br>
              <a:rPr kumimoji="0" lang="fi-FI" sz="7200" b="1" i="0" u="none" strike="noStrike" kern="1200" cap="none" spc="0" normalizeH="0" baseline="0" noProof="0" dirty="0">
                <a:ln>
                  <a:noFill/>
                </a:ln>
                <a:solidFill>
                  <a:srgbClr val="FFFFFF"/>
                </a:solidFill>
                <a:effectLst/>
                <a:uLnTx/>
                <a:uFillTx/>
                <a:latin typeface="Century Gothic"/>
                <a:ea typeface="+mn-ea"/>
                <a:cs typeface="+mn-cs"/>
              </a:rPr>
            </a:br>
            <a:r>
              <a:rPr kumimoji="0" lang="fi-FI" sz="4000" b="1" i="0" u="none" strike="noStrike" kern="1200" cap="none" spc="0" normalizeH="0" baseline="0" noProof="0" dirty="0">
                <a:ln>
                  <a:noFill/>
                </a:ln>
                <a:solidFill>
                  <a:srgbClr val="FFFFFF"/>
                </a:solidFill>
                <a:effectLst/>
                <a:uLnTx/>
                <a:uFillTx/>
                <a:latin typeface="Century Gothic"/>
                <a:ea typeface="+mn-ea"/>
                <a:cs typeface="+mn-cs"/>
              </a:rPr>
              <a:t>Tieto</a:t>
            </a:r>
          </a:p>
        </p:txBody>
      </p:sp>
      <p:sp>
        <p:nvSpPr>
          <p:cNvPr id="5" name="Tekstiruutu 4">
            <a:extLst>
              <a:ext uri="{FF2B5EF4-FFF2-40B4-BE49-F238E27FC236}">
                <a16:creationId xmlns:a16="http://schemas.microsoft.com/office/drawing/2014/main" id="{3FEF39E0-39B2-0E30-6FC2-90F2A78A11D4}"/>
              </a:ext>
            </a:extLst>
          </p:cNvPr>
          <p:cNvSpPr txBox="1"/>
          <p:nvPr/>
        </p:nvSpPr>
        <p:spPr>
          <a:xfrm>
            <a:off x="7669442" y="3339125"/>
            <a:ext cx="9447342" cy="6599820"/>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4800" spc="2" dirty="0" err="1"/>
              <a:t>Luottamushenkilöiden</a:t>
            </a:r>
            <a:r>
              <a:rPr lang="en-US" sz="4800" spc="2" dirty="0"/>
              <a:t> </a:t>
            </a:r>
            <a:r>
              <a:rPr lang="en-US" sz="4800" spc="2" dirty="0" err="1"/>
              <a:t>johtaminen</a:t>
            </a:r>
            <a:endParaRPr lang="en-US" sz="4800" spc="2" dirty="0"/>
          </a:p>
          <a:p>
            <a:pPr marL="457200" indent="-457200">
              <a:lnSpc>
                <a:spcPct val="150000"/>
              </a:lnSpc>
              <a:buFont typeface="Arial" panose="020B0604020202020204" pitchFamily="34" charset="0"/>
              <a:buChar char="•"/>
            </a:pPr>
            <a:r>
              <a:rPr lang="en-US" sz="4800" spc="2" dirty="0" err="1"/>
              <a:t>Työnjako</a:t>
            </a:r>
            <a:r>
              <a:rPr lang="en-US" sz="4800" spc="2" dirty="0"/>
              <a:t> </a:t>
            </a:r>
            <a:r>
              <a:rPr lang="en-US" sz="4800" spc="2" dirty="0" err="1"/>
              <a:t>hallituksessa</a:t>
            </a:r>
            <a:endParaRPr lang="en-US" sz="4800" spc="2" dirty="0"/>
          </a:p>
          <a:p>
            <a:pPr marL="457200" indent="-457200">
              <a:lnSpc>
                <a:spcPct val="150000"/>
              </a:lnSpc>
              <a:buFont typeface="Arial" panose="020B0604020202020204" pitchFamily="34" charset="0"/>
              <a:buChar char="•"/>
            </a:pPr>
            <a:r>
              <a:rPr lang="en-US" sz="4800" spc="2" dirty="0" err="1"/>
              <a:t>Perehdytys</a:t>
            </a:r>
            <a:r>
              <a:rPr lang="en-US" sz="4800" spc="2" dirty="0"/>
              <a:t> ja </a:t>
            </a:r>
            <a:r>
              <a:rPr lang="en-US" sz="4800" spc="2" dirty="0" err="1"/>
              <a:t>koulutus</a:t>
            </a:r>
            <a:endParaRPr lang="en-US" sz="4800" spc="2" dirty="0"/>
          </a:p>
          <a:p>
            <a:pPr marL="457200" indent="-457200">
              <a:lnSpc>
                <a:spcPct val="150000"/>
              </a:lnSpc>
              <a:buFont typeface="Arial" panose="020B0604020202020204" pitchFamily="34" charset="0"/>
              <a:buChar char="•"/>
            </a:pPr>
            <a:r>
              <a:rPr lang="en-US" sz="4800" spc="2" dirty="0" err="1"/>
              <a:t>Palaute</a:t>
            </a:r>
            <a:r>
              <a:rPr lang="en-US" sz="4800" spc="2" dirty="0"/>
              <a:t> ja </a:t>
            </a:r>
            <a:r>
              <a:rPr lang="en-US" sz="4800" spc="2" dirty="0" err="1"/>
              <a:t>kiittäminen</a:t>
            </a:r>
            <a:endParaRPr lang="en-US" sz="4800" spc="2" dirty="0"/>
          </a:p>
          <a:p>
            <a:pPr marL="457200" indent="-457200">
              <a:lnSpc>
                <a:spcPct val="150000"/>
              </a:lnSpc>
              <a:buFont typeface="Arial" panose="020B0604020202020204" pitchFamily="34" charset="0"/>
              <a:buChar char="•"/>
            </a:pPr>
            <a:endParaRPr kumimoji="0" lang="en-US" sz="4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9" name="Kuva 8" descr="Kuva, joka sisältää kohteen Grafiikka, symboli, lamppu&#10;&#10;Kuvaus luotu automaattisesti">
            <a:extLst>
              <a:ext uri="{FF2B5EF4-FFF2-40B4-BE49-F238E27FC236}">
                <a16:creationId xmlns:a16="http://schemas.microsoft.com/office/drawing/2014/main" id="{4BA205C1-9106-DB08-ED9F-62ADC0EFD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917" y="489410"/>
            <a:ext cx="2964525" cy="2964525"/>
          </a:xfrm>
          <a:prstGeom prst="rect">
            <a:avLst/>
          </a:prstGeom>
        </p:spPr>
      </p:pic>
      <p:sp>
        <p:nvSpPr>
          <p:cNvPr id="11" name="Freeform 8">
            <a:extLst>
              <a:ext uri="{FF2B5EF4-FFF2-40B4-BE49-F238E27FC236}">
                <a16:creationId xmlns:a16="http://schemas.microsoft.com/office/drawing/2014/main" id="{ED7A1DD2-9109-C592-45EC-A60792DDE963}"/>
              </a:ext>
              <a:ext uri="{C183D7F6-B498-43B3-948B-1728B52AA6E4}">
                <adec:decorative xmlns:adec="http://schemas.microsoft.com/office/drawing/2017/decorative" val="1"/>
              </a:ext>
            </a:extLst>
          </p:cNvPr>
          <p:cNvSpPr/>
          <p:nvPr/>
        </p:nvSpPr>
        <p:spPr>
          <a:xfrm>
            <a:off x="14770475" y="8553544"/>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Freeform 7">
            <a:extLst>
              <a:ext uri="{FF2B5EF4-FFF2-40B4-BE49-F238E27FC236}">
                <a16:creationId xmlns:a16="http://schemas.microsoft.com/office/drawing/2014/main" id="{3F4A7EDF-7F7F-A805-8FAA-32DD7C24A4CA}"/>
              </a:ext>
              <a:ext uri="{C183D7F6-B498-43B3-948B-1728B52AA6E4}">
                <adec:decorative xmlns:adec="http://schemas.microsoft.com/office/drawing/2017/decorative" val="1"/>
              </a:ext>
            </a:extLst>
          </p:cNvPr>
          <p:cNvSpPr/>
          <p:nvPr/>
        </p:nvSpPr>
        <p:spPr>
          <a:xfrm>
            <a:off x="3599384" y="3271292"/>
            <a:ext cx="2877108" cy="2717837"/>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5"/>
            <a:stretch>
              <a:fillRect/>
            </a:stretch>
          </a:blipFill>
        </p:spPr>
        <p:txBody>
          <a:bodyPr/>
          <a:lstStyle/>
          <a:p>
            <a:endParaRPr lang="fi-FI" dirty="0"/>
          </a:p>
        </p:txBody>
      </p:sp>
    </p:spTree>
    <p:extLst>
      <p:ext uri="{BB962C8B-B14F-4D97-AF65-F5344CB8AC3E}">
        <p14:creationId xmlns:p14="http://schemas.microsoft.com/office/powerpoint/2010/main" val="729546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676808" y="135447"/>
            <a:ext cx="13227961" cy="4015841"/>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3" name="TextBox 3"/>
          <p:cNvSpPr txBox="1">
            <a:spLocks noGrp="1"/>
          </p:cNvSpPr>
          <p:nvPr>
            <p:ph type="title" idx="4294967295"/>
          </p:nvPr>
        </p:nvSpPr>
        <p:spPr>
          <a:xfrm>
            <a:off x="1550595" y="400041"/>
            <a:ext cx="12976993"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b="0" dirty="0" err="1">
                <a:solidFill>
                  <a:schemeClr val="accent1"/>
                </a:solidFill>
                <a:ea typeface="+mn-ea"/>
                <a:cs typeface="+mn-cs"/>
              </a:rPr>
              <a:t>Luottamushenkilöiden</a:t>
            </a:r>
            <a:r>
              <a:rPr lang="en-US" sz="7200" b="0" dirty="0">
                <a:solidFill>
                  <a:schemeClr val="accent1"/>
                </a:solidFill>
                <a:ea typeface="+mn-ea"/>
                <a:cs typeface="+mn-cs"/>
              </a:rPr>
              <a:t> </a:t>
            </a:r>
            <a:r>
              <a:rPr lang="en-US" sz="7200" b="0" dirty="0" err="1">
                <a:solidFill>
                  <a:schemeClr val="accent1"/>
                </a:solidFill>
                <a:ea typeface="+mn-ea"/>
                <a:cs typeface="+mn-cs"/>
              </a:rPr>
              <a:t>johtaminen</a:t>
            </a:r>
            <a:endParaRPr kumimoji="0" lang="en-US" sz="7200" b="0" i="0" u="none" strike="noStrike" kern="1200" cap="none" spc="0" normalizeH="0" baseline="0" noProof="0" dirty="0">
              <a:ln>
                <a:noFill/>
              </a:ln>
              <a:solidFill>
                <a:schemeClr val="accent1"/>
              </a:solidFill>
              <a:effectLst/>
              <a:uLnTx/>
              <a:uFillTx/>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527588" y="8401310"/>
            <a:ext cx="3060679"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5"/>
            <a:stretch>
              <a:fillRect/>
            </a:stretch>
          </a:blipFill>
        </p:spPr>
        <p:txBody>
          <a:bodyPr/>
          <a:lstStyle/>
          <a:p>
            <a:endParaRPr lang="fi-FI"/>
          </a:p>
        </p:txBody>
      </p:sp>
      <p:sp>
        <p:nvSpPr>
          <p:cNvPr id="7" name="TextBox 7"/>
          <p:cNvSpPr txBox="1"/>
          <p:nvPr/>
        </p:nvSpPr>
        <p:spPr>
          <a:xfrm>
            <a:off x="979361" y="3745083"/>
            <a:ext cx="10596391" cy="6703951"/>
          </a:xfrm>
          <a:prstGeom prst="rect">
            <a:avLst/>
          </a:prstGeom>
        </p:spPr>
        <p:txBody>
          <a:bodyPr wrap="square" lIns="0" tIns="0" rIns="0" bIns="0" rtlCol="0" anchor="t">
            <a:spAutoFit/>
          </a:bodyPr>
          <a:lstStyle/>
          <a:p>
            <a:r>
              <a:rPr lang="fi-FI" sz="3200" dirty="0"/>
              <a:t>Muutokset vapaaehtoistyössä ja siihen sitoutumisessa heijastuvat myös ihmisten odotuksiin hallitustyöskentelystä.</a:t>
            </a:r>
          </a:p>
          <a:p>
            <a:endParaRPr lang="fi-FI" sz="3200" dirty="0"/>
          </a:p>
          <a:p>
            <a:r>
              <a:rPr lang="fi-FI" sz="3200" dirty="0"/>
              <a:t>Vapaaehtoisten johtaminen 2020-luvulla ei ole tehtävien ja käskyjen jakamista vaan kuuntelua ja yhteisten ideoiden edistämistä.</a:t>
            </a:r>
          </a:p>
          <a:p>
            <a:endParaRPr lang="fi-FI" sz="3200" b="1" dirty="0"/>
          </a:p>
          <a:p>
            <a:r>
              <a:rPr lang="fi-FI" sz="3200" b="1" dirty="0"/>
              <a:t>Puheenjohtaja on enemmänkin koordinaattori, innostaja ja kannustaja.</a:t>
            </a:r>
          </a:p>
          <a:p>
            <a:endParaRPr lang="fi-FI" sz="3200" dirty="0"/>
          </a:p>
          <a:p>
            <a:pPr>
              <a:lnSpc>
                <a:spcPct val="120000"/>
              </a:lnSpc>
            </a:pPr>
            <a:endParaRPr lang="fi-FI" sz="2400" dirty="0"/>
          </a:p>
          <a:p>
            <a:pPr>
              <a:lnSpc>
                <a:spcPct val="120000"/>
              </a:lnSpc>
            </a:pPr>
            <a:endParaRPr lang="fi-FI" sz="2400" b="1" dirty="0"/>
          </a:p>
          <a:p>
            <a:pPr marL="457200" indent="-457200">
              <a:lnSpc>
                <a:spcPct val="120000"/>
              </a:lnSpc>
              <a:buFont typeface="Arial" panose="020B0604020202020204" pitchFamily="34" charset="0"/>
              <a:buChar char="•"/>
            </a:pPr>
            <a:endParaRPr lang="fi-FI" sz="2400" dirty="0"/>
          </a:p>
        </p:txBody>
      </p:sp>
      <p:grpSp>
        <p:nvGrpSpPr>
          <p:cNvPr id="15" name="Group 5">
            <a:extLst>
              <a:ext uri="{C183D7F6-B498-43B3-948B-1728B52AA6E4}">
                <adec:decorative xmlns:adec="http://schemas.microsoft.com/office/drawing/2017/decorative" val="1"/>
              </a:ext>
            </a:extLst>
          </p:cNvPr>
          <p:cNvGrpSpPr/>
          <p:nvPr/>
        </p:nvGrpSpPr>
        <p:grpSpPr>
          <a:xfrm>
            <a:off x="12350828" y="3086671"/>
            <a:ext cx="5474265" cy="5139511"/>
            <a:chOff x="0" y="0"/>
            <a:chExt cx="4828540" cy="4716780"/>
          </a:xfrm>
          <a:blipFill>
            <a:blip r:embed="rId6"/>
            <a:stretch>
              <a:fillRect/>
            </a:stretch>
          </a:blipFill>
        </p:grpSpPr>
        <p:sp>
          <p:nvSpPr>
            <p:cNvPr id="1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grpFill/>
          </p:spPr>
          <p:txBody>
            <a:bodyPr/>
            <a:lstStyle/>
            <a:p>
              <a:pPr defTabSz="914445"/>
              <a:endParaRPr lang="fi-FI">
                <a:solidFill>
                  <a:prstClr val="black"/>
                </a:solidFill>
                <a:latin typeface="Century Gothic"/>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BC88D-521D-5326-14AB-AEF58BF5087C}"/>
              </a:ext>
            </a:extLst>
          </p:cNvPr>
          <p:cNvSpPr>
            <a:spLocks noGrp="1"/>
          </p:cNvSpPr>
          <p:nvPr>
            <p:ph type="title"/>
          </p:nvPr>
        </p:nvSpPr>
        <p:spPr>
          <a:xfrm>
            <a:off x="1360449" y="981808"/>
            <a:ext cx="15773400" cy="1988345"/>
          </a:xfrm>
        </p:spPr>
        <p:txBody>
          <a:bodyPr>
            <a:normAutofit fontScale="90000"/>
          </a:bodyPr>
          <a:lstStyle/>
          <a:p>
            <a:r>
              <a:rPr lang="en-US" sz="4400" dirty="0" err="1">
                <a:solidFill>
                  <a:srgbClr val="1A4554"/>
                </a:solidFill>
                <a:latin typeface="Century Gothic"/>
              </a:rPr>
              <a:t>Turvallisemman</a:t>
            </a:r>
            <a:r>
              <a:rPr lang="en-US" sz="4400" dirty="0">
                <a:solidFill>
                  <a:srgbClr val="1A4554"/>
                </a:solidFill>
                <a:latin typeface="Century Gothic"/>
              </a:rPr>
              <a:t> </a:t>
            </a:r>
            <a:r>
              <a:rPr lang="en-US" sz="4400" dirty="0" err="1">
                <a:solidFill>
                  <a:srgbClr val="1A4554"/>
                </a:solidFill>
                <a:latin typeface="Century Gothic"/>
              </a:rPr>
              <a:t>tilan</a:t>
            </a:r>
            <a:r>
              <a:rPr lang="en-US" sz="4400" dirty="0">
                <a:solidFill>
                  <a:srgbClr val="1A4554"/>
                </a:solidFill>
                <a:latin typeface="Century Gothic"/>
              </a:rPr>
              <a:t> </a:t>
            </a:r>
            <a:r>
              <a:rPr lang="en-US" sz="4400" dirty="0" err="1">
                <a:solidFill>
                  <a:srgbClr val="1A4554"/>
                </a:solidFill>
                <a:latin typeface="Century Gothic"/>
              </a:rPr>
              <a:t>periaatteet</a:t>
            </a:r>
            <a:br>
              <a:rPr lang="en-US" sz="6600" dirty="0">
                <a:latin typeface="Gig V0.3" panose="020B0604020202020204" charset="0"/>
              </a:rPr>
            </a:br>
            <a:br>
              <a:rPr lang="en-US" sz="6600" dirty="0">
                <a:solidFill>
                  <a:srgbClr val="1A4554"/>
                </a:solidFill>
                <a:latin typeface="Wigrum 1"/>
              </a:rPr>
            </a:br>
            <a:endParaRPr lang="fi-FI" dirty="0"/>
          </a:p>
        </p:txBody>
      </p:sp>
      <p:sp>
        <p:nvSpPr>
          <p:cNvPr id="3" name="Sisällön paikkamerkki 2">
            <a:extLst>
              <a:ext uri="{FF2B5EF4-FFF2-40B4-BE49-F238E27FC236}">
                <a16:creationId xmlns:a16="http://schemas.microsoft.com/office/drawing/2014/main" id="{EA13CD51-E024-F85A-ECD3-CD4AB5ACA97B}"/>
              </a:ext>
            </a:extLst>
          </p:cNvPr>
          <p:cNvSpPr>
            <a:spLocks noGrp="1"/>
          </p:cNvSpPr>
          <p:nvPr>
            <p:ph idx="1"/>
          </p:nvPr>
        </p:nvSpPr>
        <p:spPr>
          <a:xfrm>
            <a:off x="1360449" y="1858506"/>
            <a:ext cx="15773400" cy="7259191"/>
          </a:xfrm>
        </p:spPr>
        <p:txBody>
          <a:bodyPr vert="horz" lIns="91440" tIns="45720" rIns="91440" bIns="45720" rtlCol="0" anchor="t">
            <a:normAutofit fontScale="25000" lnSpcReduction="20000"/>
          </a:bodyPr>
          <a:lstStyle/>
          <a:p>
            <a:pPr algn="l" rtl="0" fontAlgn="base">
              <a:lnSpc>
                <a:spcPct val="120000"/>
              </a:lnSpc>
            </a:pPr>
            <a:r>
              <a:rPr lang="fi-FI" sz="7200" b="1" i="0" dirty="0">
                <a:solidFill>
                  <a:schemeClr val="accent1"/>
                </a:solidFill>
                <a:effectLst/>
                <a:latin typeface="+mj-lt"/>
              </a:rPr>
              <a:t>Kunnioittava vuorovaikutus</a:t>
            </a:r>
            <a:r>
              <a:rPr lang="fi-FI" sz="7200" b="0" i="0" dirty="0">
                <a:solidFill>
                  <a:schemeClr val="accent1"/>
                </a:solidFill>
                <a:effectLst/>
                <a:latin typeface="+mj-lt"/>
              </a:rPr>
              <a:t>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Kuuntele muiden puheenvuoroja ja anna kaikille mahdollisuus osallistua keskusteluun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Jos olet eri mieltä, etsi rakentavia ja rauhanomaisia keinoja sen ilmaisemiseksi.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Käytä selkeää ja yleistajuista kieltä. </a:t>
            </a:r>
            <a:br>
              <a:rPr lang="fi-FI" sz="7200" b="0" i="0" dirty="0">
                <a:effectLst/>
                <a:latin typeface="+mj-lt"/>
              </a:rPr>
            </a:br>
            <a:endParaRPr lang="fi-FI" sz="7200" b="0" i="0" dirty="0">
              <a:solidFill>
                <a:srgbClr val="000000"/>
              </a:solidFill>
              <a:effectLst/>
              <a:latin typeface="+mj-lt"/>
            </a:endParaRPr>
          </a:p>
          <a:p>
            <a:pPr algn="l" rtl="0" fontAlgn="base">
              <a:lnSpc>
                <a:spcPct val="120000"/>
              </a:lnSpc>
            </a:pPr>
            <a:r>
              <a:rPr lang="fi-FI" sz="7200" b="1" i="0" dirty="0">
                <a:solidFill>
                  <a:schemeClr val="accent1"/>
                </a:solidFill>
                <a:effectLst/>
                <a:latin typeface="+mj-lt"/>
              </a:rPr>
              <a:t>Kohtaa avoimesti </a:t>
            </a:r>
            <a:r>
              <a:rPr lang="fi-FI" sz="7200" b="0" i="0" dirty="0">
                <a:solidFill>
                  <a:schemeClr val="accent1"/>
                </a:solidFill>
                <a:effectLst/>
                <a:latin typeface="+mj-lt"/>
              </a:rPr>
              <a:t>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Ota vastaan uudet aiheet ja ihmiset ennakkoluulottomasti.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Kunnioita jokaisen itsemäärittelyoikeutta. Vältä oletuksia toisen taustasta, perhesuhteista tai sukupuolesta.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Arvosta kaikkien fyysistä ja henkistä tilaa. Älä koske toista ilman lupaa.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Pyydä lupa, jos otat tai julkaiset kuvia tai videoita muista ihmisistä.  Älä ota kuvia tai julkaise materiaalia muista ihmisistä ilman lupaa. </a:t>
            </a:r>
          </a:p>
          <a:p>
            <a:pPr algn="l" rtl="0" fontAlgn="base">
              <a:lnSpc>
                <a:spcPct val="120000"/>
              </a:lnSpc>
            </a:pPr>
            <a:r>
              <a:rPr lang="fi-FI" sz="7200" b="0" i="0" dirty="0">
                <a:solidFill>
                  <a:srgbClr val="000000"/>
                </a:solidFill>
                <a:effectLst/>
                <a:latin typeface="+mj-lt"/>
              </a:rPr>
              <a:t> </a:t>
            </a:r>
            <a:br>
              <a:rPr lang="fi-FI" sz="7200" b="0" i="0" dirty="0">
                <a:effectLst/>
                <a:latin typeface="+mj-lt"/>
              </a:rPr>
            </a:br>
            <a:r>
              <a:rPr lang="fi-FI" sz="7200" b="1" i="0" dirty="0">
                <a:solidFill>
                  <a:schemeClr val="accent1"/>
                </a:solidFill>
                <a:effectLst/>
                <a:latin typeface="+mj-lt"/>
              </a:rPr>
              <a:t>Miten toimia</a:t>
            </a:r>
            <a:r>
              <a:rPr lang="fi-FI" sz="7200" b="0" i="0" dirty="0">
                <a:solidFill>
                  <a:schemeClr val="accent1"/>
                </a:solidFill>
                <a:effectLst/>
                <a:latin typeface="+mj-lt"/>
              </a:rPr>
              <a:t>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Jos huomaat tehneesi virheen, pyydä anteeksi ja toimi seuraavalla kerralla eri tavalla.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Jos huomaat jonkun toisen toimivan turvallisemman tilan periaatteita vastaan, ilmoita kouluttajalle / häirintäyhdyshenkilölle ja puutu mahdollisuuksiesi mukaan tilanteeseen. </a:t>
            </a:r>
            <a:br>
              <a:rPr lang="fi-FI" sz="7200" b="1" i="0" dirty="0">
                <a:effectLst/>
                <a:latin typeface="+mj-lt"/>
              </a:rPr>
            </a:br>
            <a:endParaRPr lang="fi-FI" sz="7200" b="1" i="0" dirty="0">
              <a:solidFill>
                <a:srgbClr val="000000"/>
              </a:solidFill>
              <a:effectLst/>
              <a:latin typeface="+mj-lt"/>
            </a:endParaRPr>
          </a:p>
          <a:p>
            <a:pPr algn="l" rtl="0" fontAlgn="base">
              <a:lnSpc>
                <a:spcPct val="170000"/>
              </a:lnSpc>
            </a:pPr>
            <a:r>
              <a:rPr lang="fi-FI" sz="7200" b="1" i="0" dirty="0">
                <a:solidFill>
                  <a:srgbClr val="002060"/>
                </a:solidFill>
                <a:effectLst/>
                <a:latin typeface="Century Gothic"/>
              </a:rPr>
              <a:t> </a:t>
            </a:r>
            <a:r>
              <a:rPr lang="en-US" sz="7200" b="1" dirty="0" err="1">
                <a:solidFill>
                  <a:srgbClr val="002060"/>
                </a:solidFill>
                <a:latin typeface="Century Gothic"/>
              </a:rPr>
              <a:t>Maaseudun</a:t>
            </a:r>
            <a:r>
              <a:rPr lang="en-US" sz="7200" b="1" dirty="0">
                <a:solidFill>
                  <a:srgbClr val="002060"/>
                </a:solidFill>
                <a:latin typeface="Century Gothic"/>
              </a:rPr>
              <a:t> </a:t>
            </a:r>
            <a:r>
              <a:rPr lang="en-US" sz="7200" b="1" dirty="0" err="1">
                <a:solidFill>
                  <a:srgbClr val="002060"/>
                </a:solidFill>
                <a:latin typeface="Century Gothic"/>
              </a:rPr>
              <a:t>Sivistysliitto</a:t>
            </a:r>
            <a:r>
              <a:rPr lang="en-US" sz="7200" b="1" dirty="0">
                <a:solidFill>
                  <a:srgbClr val="002060"/>
                </a:solidFill>
                <a:latin typeface="Century Gothic"/>
              </a:rPr>
              <a:t> </a:t>
            </a:r>
            <a:r>
              <a:rPr lang="en-US" sz="7200" b="1" dirty="0" err="1">
                <a:solidFill>
                  <a:srgbClr val="002060"/>
                </a:solidFill>
                <a:latin typeface="Century Gothic"/>
              </a:rPr>
              <a:t>ry:n</a:t>
            </a:r>
            <a:r>
              <a:rPr lang="en-US" sz="7200" b="1" dirty="0">
                <a:solidFill>
                  <a:srgbClr val="002060"/>
                </a:solidFill>
                <a:latin typeface="Century Gothic"/>
              </a:rPr>
              <a:t> </a:t>
            </a:r>
            <a:r>
              <a:rPr lang="en-US" sz="7200" b="1" dirty="0" err="1">
                <a:solidFill>
                  <a:srgbClr val="002060"/>
                </a:solidFill>
                <a:latin typeface="Century Gothic"/>
              </a:rPr>
              <a:t>henkilöstön</a:t>
            </a:r>
            <a:r>
              <a:rPr lang="en-US" sz="7200" b="1" dirty="0">
                <a:solidFill>
                  <a:srgbClr val="002060"/>
                </a:solidFill>
                <a:latin typeface="Century Gothic"/>
              </a:rPr>
              <a:t> </a:t>
            </a:r>
            <a:r>
              <a:rPr lang="en-US" sz="7200" b="1" dirty="0" err="1">
                <a:solidFill>
                  <a:srgbClr val="002060"/>
                </a:solidFill>
                <a:latin typeface="Century Gothic"/>
              </a:rPr>
              <a:t>yhdessä</a:t>
            </a:r>
            <a:r>
              <a:rPr lang="en-US" sz="7200" b="1" dirty="0">
                <a:solidFill>
                  <a:srgbClr val="002060"/>
                </a:solidFill>
                <a:latin typeface="Century Gothic"/>
              </a:rPr>
              <a:t> </a:t>
            </a:r>
            <a:r>
              <a:rPr lang="en-US" sz="7200" b="1" dirty="0" err="1">
                <a:solidFill>
                  <a:srgbClr val="002060"/>
                </a:solidFill>
                <a:latin typeface="Century Gothic"/>
              </a:rPr>
              <a:t>sopimat</a:t>
            </a:r>
            <a:r>
              <a:rPr lang="en-US" sz="7200" b="1" dirty="0">
                <a:solidFill>
                  <a:srgbClr val="002060"/>
                </a:solidFill>
                <a:latin typeface="Century Gothic"/>
              </a:rPr>
              <a:t> </a:t>
            </a:r>
            <a:r>
              <a:rPr lang="en-US" sz="7200" b="1" dirty="0" err="1">
                <a:solidFill>
                  <a:srgbClr val="002060"/>
                </a:solidFill>
                <a:latin typeface="Century Gothic"/>
              </a:rPr>
              <a:t>periaatteet</a:t>
            </a:r>
            <a:r>
              <a:rPr lang="en-US" sz="7200" b="1" dirty="0">
                <a:solidFill>
                  <a:srgbClr val="002060"/>
                </a:solidFill>
                <a:latin typeface="Century Gothic"/>
              </a:rPr>
              <a:t>. </a:t>
            </a:r>
            <a:endParaRPr lang="fi-FI" sz="7200" b="1" i="0" dirty="0">
              <a:solidFill>
                <a:srgbClr val="002060"/>
              </a:solidFill>
              <a:effectLst/>
              <a:latin typeface="Century Gothic"/>
            </a:endParaRPr>
          </a:p>
          <a:p>
            <a:endParaRPr lang="fi-FI" dirty="0"/>
          </a:p>
        </p:txBody>
      </p:sp>
      <p:sp>
        <p:nvSpPr>
          <p:cNvPr id="7" name="Freeform 5">
            <a:extLst>
              <a:ext uri="{FF2B5EF4-FFF2-40B4-BE49-F238E27FC236}">
                <a16:creationId xmlns:a16="http://schemas.microsoft.com/office/drawing/2014/main" id="{3FE01D5F-9FF4-631C-05B7-9CD948125A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264680" y="40255"/>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Freeform 3">
            <a:extLst>
              <a:ext uri="{FF2B5EF4-FFF2-40B4-BE49-F238E27FC236}">
                <a16:creationId xmlns:a16="http://schemas.microsoft.com/office/drawing/2014/main" id="{90972FC2-E57D-893D-492E-1345D14A9DD4}"/>
              </a:ext>
              <a:ext uri="{C183D7F6-B498-43B3-948B-1728B52AA6E4}">
                <adec:decorative xmlns:adec="http://schemas.microsoft.com/office/drawing/2017/decorative" val="1"/>
              </a:ext>
            </a:extLst>
          </p:cNvPr>
          <p:cNvSpPr/>
          <p:nvPr/>
        </p:nvSpPr>
        <p:spPr>
          <a:xfrm rot="281573" flipV="1">
            <a:off x="11608340" y="2483505"/>
            <a:ext cx="5616802" cy="2001534"/>
          </a:xfrm>
          <a:custGeom>
            <a:avLst/>
            <a:gdLst/>
            <a:ahLst/>
            <a:cxnLst/>
            <a:rect l="l" t="t" r="r" b="b"/>
            <a:pathLst>
              <a:path w="7689153" h="2374026">
                <a:moveTo>
                  <a:pt x="0" y="2374026"/>
                </a:moveTo>
                <a:lnTo>
                  <a:pt x="7689154" y="2374026"/>
                </a:lnTo>
                <a:lnTo>
                  <a:pt x="7689154" y="0"/>
                </a:lnTo>
                <a:lnTo>
                  <a:pt x="0" y="0"/>
                </a:lnTo>
                <a:lnTo>
                  <a:pt x="0" y="237402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504015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863081" y="451507"/>
            <a:ext cx="11233248" cy="18466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0" dirty="0" err="1">
                <a:solidFill>
                  <a:schemeClr val="accent1"/>
                </a:solidFill>
                <a:ea typeface="+mn-ea"/>
                <a:cs typeface="+mn-cs"/>
              </a:rPr>
              <a:t>Työnjakoon</a:t>
            </a:r>
            <a:r>
              <a:rPr lang="en-US" sz="6000" b="0" dirty="0">
                <a:solidFill>
                  <a:schemeClr val="accent1"/>
                </a:solidFill>
                <a:ea typeface="+mn-ea"/>
                <a:cs typeface="+mn-cs"/>
              </a:rPr>
              <a:t> </a:t>
            </a:r>
            <a:r>
              <a:rPr lang="en-US" sz="6000" b="0" dirty="0" err="1">
                <a:solidFill>
                  <a:schemeClr val="accent1"/>
                </a:solidFill>
                <a:ea typeface="+mn-ea"/>
                <a:cs typeface="+mn-cs"/>
              </a:rPr>
              <a:t>kannattaa</a:t>
            </a:r>
            <a:r>
              <a:rPr lang="en-US" sz="6000" b="0" dirty="0">
                <a:solidFill>
                  <a:schemeClr val="accent1"/>
                </a:solidFill>
                <a:ea typeface="+mn-ea"/>
                <a:cs typeface="+mn-cs"/>
              </a:rPr>
              <a:t> </a:t>
            </a:r>
            <a:r>
              <a:rPr lang="en-US" sz="6000" b="0" dirty="0" err="1">
                <a:solidFill>
                  <a:schemeClr val="accent1"/>
                </a:solidFill>
                <a:ea typeface="+mn-ea"/>
                <a:cs typeface="+mn-cs"/>
              </a:rPr>
              <a:t>panostaa</a:t>
            </a:r>
            <a:endParaRPr kumimoji="0" lang="en-US" sz="6000" b="0" i="0" u="none" strike="noStrike" kern="1200" cap="none" spc="0" normalizeH="0" baseline="0" noProof="0" dirty="0">
              <a:ln>
                <a:noFill/>
              </a:ln>
              <a:solidFill>
                <a:schemeClr val="accent1"/>
              </a:solidFill>
              <a:effectLst/>
              <a:uLnTx/>
              <a:uFillTx/>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527588" y="8401310"/>
            <a:ext cx="3060679"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3"/>
            <a:stretch>
              <a:fillRect/>
            </a:stretch>
          </a:blipFill>
        </p:spPr>
        <p:txBody>
          <a:bodyPr/>
          <a:lstStyle/>
          <a:p>
            <a:endParaRPr lang="fi-FI"/>
          </a:p>
        </p:txBody>
      </p:sp>
      <p:sp>
        <p:nvSpPr>
          <p:cNvPr id="7" name="TextBox 7"/>
          <p:cNvSpPr txBox="1"/>
          <p:nvPr/>
        </p:nvSpPr>
        <p:spPr>
          <a:xfrm>
            <a:off x="891648" y="2966449"/>
            <a:ext cx="11007582" cy="6457730"/>
          </a:xfrm>
          <a:prstGeom prst="rect">
            <a:avLst/>
          </a:prstGeom>
        </p:spPr>
        <p:txBody>
          <a:bodyPr wrap="square" lIns="0" tIns="0" rIns="0" bIns="0" rtlCol="0" anchor="t">
            <a:spAutoFit/>
          </a:bodyPr>
          <a:lstStyle/>
          <a:p>
            <a:pPr marL="342900" indent="-342900">
              <a:buFont typeface="Arial" panose="020B0604020202020204" pitchFamily="34" charset="0"/>
              <a:buChar char="•"/>
            </a:pPr>
            <a:r>
              <a:rPr lang="fi-FI" sz="2800" dirty="0"/>
              <a:t>Yhdistyksen hallituksen jäsenten työnjakoa kannattaa käydä läpi kokouksissa koko toimintakauden ajan.</a:t>
            </a:r>
          </a:p>
          <a:p>
            <a:pPr marL="342900" indent="-342900">
              <a:buFont typeface="Arial" panose="020B0604020202020204" pitchFamily="34" charset="0"/>
              <a:buChar char="•"/>
            </a:pPr>
            <a:endParaRPr lang="fi-FI" sz="2800" dirty="0"/>
          </a:p>
          <a:p>
            <a:pPr marL="342900" indent="-342900">
              <a:buFont typeface="Arial" panose="020B0604020202020204" pitchFamily="34" charset="0"/>
              <a:buChar char="•"/>
            </a:pPr>
            <a:r>
              <a:rPr lang="fi-FI" sz="2800" dirty="0"/>
              <a:t>Hallituksen järjestäytymiskokouksessa voidaan yhteisesti linjata ja päättää työnjaosta sekä esimerkiksi tarvittavista työryhmistä.</a:t>
            </a:r>
          </a:p>
          <a:p>
            <a:pPr marL="342900" indent="-342900">
              <a:buFont typeface="Arial" panose="020B0604020202020204" pitchFamily="34" charset="0"/>
              <a:buChar char="•"/>
            </a:pPr>
            <a:endParaRPr lang="fi-FI" sz="2800" dirty="0"/>
          </a:p>
          <a:p>
            <a:pPr marL="800100" lvl="1" indent="-342900">
              <a:buFont typeface="Arial" panose="020B0604020202020204" pitchFamily="34" charset="0"/>
              <a:buChar char="•"/>
            </a:pPr>
            <a:r>
              <a:rPr lang="fi-FI" sz="2800" dirty="0"/>
              <a:t>Kirjaukset pöytäkirjassa auttavat myös tulevia hallituksia!</a:t>
            </a:r>
          </a:p>
          <a:p>
            <a:pPr marL="342900" indent="-342900">
              <a:buFont typeface="Arial" panose="020B0604020202020204" pitchFamily="34" charset="0"/>
              <a:buChar char="•"/>
            </a:pPr>
            <a:endParaRPr lang="fi-FI" sz="2800" dirty="0"/>
          </a:p>
          <a:p>
            <a:pPr marL="342900" indent="-342900">
              <a:buFont typeface="Arial" panose="020B0604020202020204" pitchFamily="34" charset="0"/>
              <a:buChar char="•"/>
            </a:pPr>
            <a:r>
              <a:rPr lang="fi-FI" sz="2800" dirty="0"/>
              <a:t>Kannattaa miettiä myös, voisiko joitain tehtäviä yhdistyksessä jakaa hallituksen rinnalla toimiville työryhmille, jotka voivat toimia kevyemmällä periaatteella.</a:t>
            </a:r>
          </a:p>
          <a:p>
            <a:pPr>
              <a:lnSpc>
                <a:spcPct val="120000"/>
              </a:lnSpc>
            </a:pPr>
            <a:endParaRPr lang="fi-FI" sz="2400" dirty="0"/>
          </a:p>
          <a:p>
            <a:pPr>
              <a:lnSpc>
                <a:spcPct val="120000"/>
              </a:lnSpc>
            </a:pPr>
            <a:endParaRPr lang="fi-FI" sz="2400" b="1" dirty="0"/>
          </a:p>
          <a:p>
            <a:pPr marL="457200" indent="-457200">
              <a:lnSpc>
                <a:spcPct val="120000"/>
              </a:lnSpc>
              <a:buFont typeface="Arial" panose="020B0604020202020204" pitchFamily="34" charset="0"/>
              <a:buChar char="•"/>
            </a:pPr>
            <a:endParaRPr lang="fi-FI" sz="2400" dirty="0"/>
          </a:p>
        </p:txBody>
      </p:sp>
      <p:pic>
        <p:nvPicPr>
          <p:cNvPr id="9" name="Kuva 8">
            <a:extLst>
              <a:ext uri="{FF2B5EF4-FFF2-40B4-BE49-F238E27FC236}">
                <a16:creationId xmlns:a16="http://schemas.microsoft.com/office/drawing/2014/main" id="{33296E8A-F4D1-B875-B689-4C2F5F842C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3080" y="8316183"/>
            <a:ext cx="1243062" cy="1243062"/>
          </a:xfrm>
          <a:prstGeom prst="rect">
            <a:avLst/>
          </a:prstGeom>
        </p:spPr>
      </p:pic>
      <p:sp>
        <p:nvSpPr>
          <p:cNvPr id="14" name="Tekstiruutu 13">
            <a:extLst>
              <a:ext uri="{FF2B5EF4-FFF2-40B4-BE49-F238E27FC236}">
                <a16:creationId xmlns:a16="http://schemas.microsoft.com/office/drawing/2014/main" id="{BBC9BBD7-4D76-869A-EE10-11A7C3F969CC}"/>
              </a:ext>
            </a:extLst>
          </p:cNvPr>
          <p:cNvSpPr txBox="1"/>
          <p:nvPr/>
        </p:nvSpPr>
        <p:spPr>
          <a:xfrm>
            <a:off x="2564044" y="8470214"/>
            <a:ext cx="11953328" cy="935000"/>
          </a:xfrm>
          <a:prstGeom prst="rect">
            <a:avLst/>
          </a:prstGeom>
          <a:noFill/>
        </p:spPr>
        <p:txBody>
          <a:bodyPr wrap="square">
            <a:spAutoFit/>
          </a:bodyPr>
          <a:lstStyle/>
          <a:p>
            <a:pPr>
              <a:lnSpc>
                <a:spcPct val="120000"/>
              </a:lnSpc>
            </a:pPr>
            <a:r>
              <a:rPr lang="fi-FI" sz="2400" b="1" dirty="0"/>
              <a:t>Pohdittavaksi:</a:t>
            </a:r>
            <a:br>
              <a:rPr lang="fi-FI" sz="2400" b="1" dirty="0"/>
            </a:br>
            <a:r>
              <a:rPr lang="fi-FI" sz="2400" b="1" dirty="0"/>
              <a:t>Miten teidän yhdistyksessä on jaettu vastuuta hallituksessa?</a:t>
            </a:r>
          </a:p>
        </p:txBody>
      </p:sp>
      <p:sp>
        <p:nvSpPr>
          <p:cNvPr id="6" name="Tekstiruutu 5">
            <a:extLst>
              <a:ext uri="{FF2B5EF4-FFF2-40B4-BE49-F238E27FC236}">
                <a16:creationId xmlns:a16="http://schemas.microsoft.com/office/drawing/2014/main" id="{CA4534BD-5A5F-A68A-B180-9349C768D7BC}"/>
              </a:ext>
            </a:extLst>
          </p:cNvPr>
          <p:cNvSpPr txBox="1"/>
          <p:nvPr/>
        </p:nvSpPr>
        <p:spPr>
          <a:xfrm>
            <a:off x="11961088" y="2003301"/>
            <a:ext cx="5112568" cy="6312882"/>
          </a:xfrm>
          <a:prstGeom prst="rect">
            <a:avLst/>
          </a:prstGeom>
          <a:noFill/>
        </p:spPr>
        <p:txBody>
          <a:bodyPr wrap="square" rtlCol="0">
            <a:spAutoFit/>
          </a:bodyPr>
          <a:lstStyle/>
          <a:p>
            <a:pPr>
              <a:lnSpc>
                <a:spcPts val="3499"/>
              </a:lnSpc>
            </a:pPr>
            <a:r>
              <a:rPr lang="fi-FI" sz="2400" dirty="0">
                <a:solidFill>
                  <a:srgbClr val="000000"/>
                </a:solidFill>
                <a:latin typeface="Wigrum"/>
              </a:rPr>
              <a:t>Vinkkejä työnjakoon</a:t>
            </a:r>
          </a:p>
          <a:p>
            <a:pPr>
              <a:lnSpc>
                <a:spcPts val="3499"/>
              </a:lnSpc>
            </a:pPr>
            <a:endParaRPr lang="fi-FI" dirty="0">
              <a:solidFill>
                <a:srgbClr val="000000"/>
              </a:solidFill>
              <a:latin typeface="Wigrum"/>
            </a:endParaRPr>
          </a:p>
          <a:p>
            <a:pPr marL="285750" indent="-285750">
              <a:lnSpc>
                <a:spcPts val="3499"/>
              </a:lnSpc>
              <a:buFont typeface="Arial" panose="020B0604020202020204" pitchFamily="34" charset="0"/>
              <a:buChar char="•"/>
            </a:pPr>
            <a:r>
              <a:rPr lang="fi-FI" sz="1800" dirty="0">
                <a:solidFill>
                  <a:srgbClr val="000000"/>
                </a:solidFill>
                <a:latin typeface="Wigrum"/>
              </a:rPr>
              <a:t>Varapuheenjohtajalle voi antaa hoidettavaksi esimerkiksi jonkin kokonaisuuden </a:t>
            </a:r>
            <a:br>
              <a:rPr lang="fi-FI" sz="1800" dirty="0">
                <a:solidFill>
                  <a:srgbClr val="000000"/>
                </a:solidFill>
                <a:latin typeface="Wigrum"/>
              </a:rPr>
            </a:br>
            <a:r>
              <a:rPr lang="fi-FI" sz="1800" dirty="0">
                <a:solidFill>
                  <a:srgbClr val="000000"/>
                </a:solidFill>
                <a:latin typeface="Wigrum"/>
              </a:rPr>
              <a:t>tai vetovastuun projektista</a:t>
            </a:r>
            <a:r>
              <a:rPr lang="fi-FI" sz="1800" dirty="0">
                <a:latin typeface="Wigrum"/>
              </a:rPr>
              <a:t>. Vähentää puheenjohtajan työkuormaa. </a:t>
            </a:r>
          </a:p>
          <a:p>
            <a:pPr>
              <a:lnSpc>
                <a:spcPts val="3499"/>
              </a:lnSpc>
            </a:pPr>
            <a:endParaRPr lang="fi-FI" sz="1800" dirty="0">
              <a:solidFill>
                <a:srgbClr val="000000"/>
              </a:solidFill>
              <a:latin typeface="Wigrum"/>
            </a:endParaRPr>
          </a:p>
          <a:p>
            <a:pPr marL="342900" indent="-342900">
              <a:lnSpc>
                <a:spcPts val="3499"/>
              </a:lnSpc>
              <a:buFont typeface="Arial" panose="020B0604020202020204" pitchFamily="34" charset="0"/>
              <a:buChar char="•"/>
            </a:pPr>
            <a:r>
              <a:rPr lang="fi-FI" sz="1800" dirty="0">
                <a:solidFill>
                  <a:srgbClr val="000000"/>
                </a:solidFill>
                <a:latin typeface="Wigrum"/>
              </a:rPr>
              <a:t>Sihteerin apuna voi olla viestintävastaava. </a:t>
            </a:r>
          </a:p>
          <a:p>
            <a:pPr>
              <a:lnSpc>
                <a:spcPts val="3499"/>
              </a:lnSpc>
            </a:pPr>
            <a:endParaRPr lang="fi-FI" sz="1800" dirty="0">
              <a:solidFill>
                <a:srgbClr val="000000"/>
              </a:solidFill>
              <a:latin typeface="Wigrum"/>
            </a:endParaRPr>
          </a:p>
          <a:p>
            <a:pPr marL="342900" indent="-342900">
              <a:lnSpc>
                <a:spcPts val="3499"/>
              </a:lnSpc>
              <a:buFont typeface="Arial" panose="020B0604020202020204" pitchFamily="34" charset="0"/>
              <a:buChar char="•"/>
            </a:pPr>
            <a:r>
              <a:rPr lang="fi-FI" sz="1800" dirty="0">
                <a:solidFill>
                  <a:srgbClr val="000000"/>
                </a:solidFill>
                <a:latin typeface="Wigrum"/>
              </a:rPr>
              <a:t>Voisiko alueen nuoria innostaa mukaan viestintäavuksi, esim. someviestintää tekemään?</a:t>
            </a:r>
          </a:p>
        </p:txBody>
      </p:sp>
      <p:pic>
        <p:nvPicPr>
          <p:cNvPr id="10" name="Kuva 9">
            <a:extLst>
              <a:ext uri="{FF2B5EF4-FFF2-40B4-BE49-F238E27FC236}">
                <a16:creationId xmlns:a16="http://schemas.microsoft.com/office/drawing/2014/main" id="{4E1F9855-2B6C-5B33-6B75-55B2601A6B2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656169" y="1403890"/>
            <a:ext cx="5726461" cy="1638703"/>
          </a:xfrm>
          <a:prstGeom prst="rect">
            <a:avLst/>
          </a:prstGeom>
        </p:spPr>
      </p:pic>
    </p:spTree>
    <p:extLst>
      <p:ext uri="{BB962C8B-B14F-4D97-AF65-F5344CB8AC3E}">
        <p14:creationId xmlns:p14="http://schemas.microsoft.com/office/powerpoint/2010/main" val="3753644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AB57487-2CD1-5FCB-20B3-FFC8D4130DAE}"/>
              </a:ext>
            </a:extLst>
          </p:cNvPr>
          <p:cNvSpPr>
            <a:spLocks noGrp="1"/>
          </p:cNvSpPr>
          <p:nvPr>
            <p:ph type="title"/>
          </p:nvPr>
        </p:nvSpPr>
        <p:spPr>
          <a:xfrm>
            <a:off x="1257300" y="547688"/>
            <a:ext cx="15773400" cy="1988345"/>
          </a:xfrm>
        </p:spPr>
        <p:txBody>
          <a:bodyPr vert="horz" lIns="137160" tIns="68580" rIns="137160" bIns="68580" rtlCol="0" anchor="ctr">
            <a:normAutofit/>
          </a:bodyPr>
          <a:lstStyle/>
          <a:p>
            <a:r>
              <a:rPr lang="fi-FI" b="0" kern="1200" dirty="0">
                <a:solidFill>
                  <a:schemeClr val="accent1"/>
                </a:solidFill>
                <a:latin typeface="+mj-lt"/>
                <a:ea typeface="+mj-ea"/>
                <a:cs typeface="+mj-cs"/>
              </a:rPr>
              <a:t>Tehtäväkuvauksilla sujuvuutta toimintaan</a:t>
            </a:r>
          </a:p>
        </p:txBody>
      </p:sp>
      <p:sp>
        <p:nvSpPr>
          <p:cNvPr id="5" name="Tekstiruutu 4">
            <a:extLst>
              <a:ext uri="{FF2B5EF4-FFF2-40B4-BE49-F238E27FC236}">
                <a16:creationId xmlns:a16="http://schemas.microsoft.com/office/drawing/2014/main" id="{222DAECE-EB00-6774-630E-8FE16FEA7BB0}"/>
              </a:ext>
            </a:extLst>
          </p:cNvPr>
          <p:cNvSpPr txBox="1"/>
          <p:nvPr/>
        </p:nvSpPr>
        <p:spPr>
          <a:xfrm>
            <a:off x="1005271" y="2177153"/>
            <a:ext cx="12502219" cy="7857750"/>
          </a:xfrm>
          <a:prstGeom prst="rect">
            <a:avLst/>
          </a:prstGeom>
        </p:spPr>
        <p:txBody>
          <a:bodyPr vert="horz" lIns="137160" tIns="68580" rIns="137160" bIns="68580" rtlCol="0">
            <a:normAutofit fontScale="92500"/>
          </a:bodyPr>
          <a:lstStyle/>
          <a:p>
            <a:pPr marL="685800" marR="0" lvl="0" indent="-685800" algn="l" defTabSz="1371600" rtl="0" eaLnBrk="1" fontAlgn="auto" latinLnBrk="0" hangingPunct="1">
              <a:lnSpc>
                <a:spcPct val="120000"/>
              </a:lnSpc>
              <a:spcBef>
                <a:spcPts val="0"/>
              </a:spcBef>
              <a:spcAft>
                <a:spcPts val="900"/>
              </a:spcAft>
              <a:buClrTx/>
              <a:buSzTx/>
              <a:buFont typeface="Arial" panose="020B0604020202020204" pitchFamily="34" charset="0"/>
              <a:buChar char="•"/>
              <a:tabLst/>
              <a:defRPr/>
            </a:pPr>
            <a:endParaRPr kumimoji="0" lang="fi-FI" sz="4200" b="0" i="0" u="none" strike="noStrike" kern="1200" cap="none" spc="0" normalizeH="0" baseline="0" noProof="0" dirty="0">
              <a:ln>
                <a:noFill/>
              </a:ln>
              <a:solidFill>
                <a:prstClr val="black"/>
              </a:solidFill>
              <a:effectLst/>
              <a:uLnTx/>
              <a:uFillTx/>
              <a:latin typeface="Century Gothic"/>
              <a:ea typeface="+mn-ea"/>
              <a:cs typeface="+mn-cs"/>
            </a:endParaRPr>
          </a:p>
          <a:p>
            <a:pPr marL="685800" marR="0" lvl="0" indent="-685800" algn="l" defTabSz="914400" rtl="0" eaLnBrk="1" fontAlgn="auto" latinLnBrk="0" hangingPunct="1">
              <a:lnSpc>
                <a:spcPct val="120000"/>
              </a:lnSpc>
              <a:spcBef>
                <a:spcPts val="0"/>
              </a:spcBef>
              <a:spcAft>
                <a:spcPts val="900"/>
              </a:spcAft>
              <a:buClrTx/>
              <a:buSzTx/>
              <a:buFont typeface="Arial" panose="020B0604020202020204" pitchFamily="34" charset="0"/>
              <a:buChar char="•"/>
              <a:tabLst/>
              <a:defRPr/>
            </a:pPr>
            <a:r>
              <a:rPr kumimoji="0" lang="fi-FI" sz="4200" b="0" i="0" u="none" strike="noStrike" kern="1200" cap="none" spc="0" normalizeH="0" baseline="0" noProof="0" dirty="0">
                <a:ln>
                  <a:noFill/>
                </a:ln>
                <a:solidFill>
                  <a:prstClr val="black"/>
                </a:solidFill>
                <a:effectLst/>
                <a:uLnTx/>
                <a:uFillTx/>
                <a:latin typeface="Century Gothic"/>
                <a:ea typeface="+mn-ea"/>
                <a:cs typeface="+mn-cs"/>
              </a:rPr>
              <a:t>Vastuuhenkilöiden tehtäväkuvat kannattaa kirjoittaa auki; tehtävä on helpompi ottaa vastaan, kun tietää mitä tehtävä edellyttää. </a:t>
            </a:r>
          </a:p>
          <a:p>
            <a:pPr marL="685800" marR="0" lvl="0" indent="-685800" algn="l" defTabSz="914400" rtl="0" eaLnBrk="1" fontAlgn="auto" latinLnBrk="0" hangingPunct="1">
              <a:lnSpc>
                <a:spcPct val="120000"/>
              </a:lnSpc>
              <a:spcBef>
                <a:spcPts val="0"/>
              </a:spcBef>
              <a:spcAft>
                <a:spcPts val="900"/>
              </a:spcAft>
              <a:buClrTx/>
              <a:buSzTx/>
              <a:buFont typeface="Arial" panose="020B0604020202020204" pitchFamily="34" charset="0"/>
              <a:buChar char="•"/>
              <a:tabLst/>
              <a:defRPr/>
            </a:pPr>
            <a:r>
              <a:rPr kumimoji="0" lang="fi-FI" sz="4200" b="0" i="0" u="none" strike="noStrike" kern="1200" cap="none" spc="0" normalizeH="0" baseline="0" noProof="0" dirty="0">
                <a:ln>
                  <a:noFill/>
                </a:ln>
                <a:solidFill>
                  <a:prstClr val="black"/>
                </a:solidFill>
                <a:effectLst/>
                <a:uLnTx/>
                <a:uFillTx/>
                <a:latin typeface="Century Gothic"/>
                <a:ea typeface="+mn-ea"/>
                <a:cs typeface="+mn-cs"/>
              </a:rPr>
              <a:t>Ohjesäännöillä voi selkeyttää toimintaa esim. kirjaamalla eri toimijoiden (ja työryhmien) toimintatapoja ja rooleja. </a:t>
            </a:r>
            <a:br>
              <a:rPr kumimoji="0" lang="fi-FI" sz="4200" b="0" i="0" u="none" strike="noStrike" kern="1200" cap="none" spc="0" normalizeH="0" baseline="0" noProof="0" dirty="0">
                <a:ln>
                  <a:noFill/>
                </a:ln>
                <a:solidFill>
                  <a:prstClr val="black"/>
                </a:solidFill>
                <a:effectLst/>
                <a:uLnTx/>
                <a:uFillTx/>
                <a:latin typeface="Century Gothic"/>
                <a:ea typeface="+mn-ea"/>
                <a:cs typeface="+mn-cs"/>
              </a:rPr>
            </a:br>
            <a:br>
              <a:rPr kumimoji="0" lang="fi-FI" sz="4200" b="0" i="0" u="none" strike="noStrike" kern="1200" cap="none" spc="0" normalizeH="0" baseline="0" noProof="0" dirty="0">
                <a:ln>
                  <a:noFill/>
                </a:ln>
                <a:solidFill>
                  <a:prstClr val="black"/>
                </a:solidFill>
                <a:effectLst/>
                <a:uLnTx/>
                <a:uFillTx/>
                <a:latin typeface="Century Gothic"/>
                <a:ea typeface="+mn-ea"/>
                <a:cs typeface="+mn-cs"/>
              </a:rPr>
            </a:br>
            <a:r>
              <a:rPr kumimoji="0" lang="fi-FI" sz="4200" b="1" i="0" u="none" strike="noStrike" kern="1200" cap="none" spc="0" normalizeH="0" baseline="0" noProof="0" dirty="0">
                <a:ln>
                  <a:noFill/>
                </a:ln>
                <a:solidFill>
                  <a:prstClr val="black"/>
                </a:solidFill>
                <a:effectLst/>
                <a:uLnTx/>
                <a:uFillTx/>
                <a:latin typeface="Century Gothic"/>
                <a:ea typeface="+mn-ea"/>
                <a:cs typeface="+mn-cs"/>
              </a:rPr>
              <a:t>Esimerkkejä ohjesäännöistä</a:t>
            </a:r>
            <a:r>
              <a:rPr kumimoji="0" lang="fi-FI" sz="4200" b="0" i="0" u="none" strike="noStrike" kern="1200" cap="none" spc="0" normalizeH="0" baseline="0" noProof="0" dirty="0">
                <a:ln>
                  <a:noFill/>
                </a:ln>
                <a:solidFill>
                  <a:prstClr val="black"/>
                </a:solidFill>
                <a:effectLst/>
                <a:uLnTx/>
                <a:uFillTx/>
                <a:latin typeface="Century Gothic"/>
                <a:ea typeface="+mn-ea"/>
                <a:cs typeface="+mn-cs"/>
              </a:rPr>
              <a:t>: </a:t>
            </a:r>
            <a:r>
              <a:rPr kumimoji="0" lang="fi-FI" sz="4200" b="0" i="0" u="none" strike="noStrike" kern="1200" cap="none" spc="0" normalizeH="0" baseline="0" noProof="0" dirty="0">
                <a:ln>
                  <a:noFill/>
                </a:ln>
                <a:solidFill>
                  <a:prstClr val="black"/>
                </a:solidFill>
                <a:effectLst/>
                <a:uLnTx/>
                <a:uFillTx/>
                <a:latin typeface="Century Gothic"/>
                <a:ea typeface="+mn-ea"/>
                <a:cs typeface="+mn-cs"/>
                <a:hlinkClick r:id="rId3"/>
              </a:rPr>
              <a:t>https://pykala.fi/yhdistys/yhdistyksen-saannot/</a:t>
            </a:r>
            <a:endParaRPr kumimoji="0" lang="fi-FI" sz="4200" b="0" i="0" u="none" strike="noStrike" kern="1200" cap="none" spc="0" normalizeH="0" baseline="0" noProof="0" dirty="0">
              <a:ln>
                <a:noFill/>
              </a:ln>
              <a:solidFill>
                <a:prstClr val="black"/>
              </a:solidFill>
              <a:effectLst/>
              <a:uLnTx/>
              <a:uFillTx/>
              <a:latin typeface="Century Gothic"/>
              <a:ea typeface="+mn-ea"/>
              <a:cs typeface="+mn-cs"/>
            </a:endParaRPr>
          </a:p>
          <a:p>
            <a:pPr marL="685800" marR="0" lvl="0" indent="-685800" algn="l" defTabSz="13716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fi-FI" sz="4200" b="0" i="0" u="none" strike="noStrike" kern="1200" cap="none" spc="0" normalizeH="0" baseline="0" noProof="0" dirty="0">
              <a:ln>
                <a:noFill/>
              </a:ln>
              <a:solidFill>
                <a:prstClr val="black"/>
              </a:solidFill>
              <a:effectLst/>
              <a:uLnTx/>
              <a:uFillTx/>
              <a:latin typeface="Century Gothic"/>
              <a:ea typeface="+mn-ea"/>
              <a:cs typeface="+mn-cs"/>
            </a:endParaRPr>
          </a:p>
          <a:p>
            <a:pPr marL="685800" marR="0" lvl="0" indent="-685800" algn="l" defTabSz="13716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fi-FI" sz="42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 name="Kuva 5">
            <a:extLst>
              <a:ext uri="{FF2B5EF4-FFF2-40B4-BE49-F238E27FC236}">
                <a16:creationId xmlns:a16="http://schemas.microsoft.com/office/drawing/2014/main" id="{D3328D1C-59FE-85B6-4699-A525C7D2A54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48656" y="4005115"/>
            <a:ext cx="2613670" cy="2573460"/>
          </a:xfrm>
          <a:prstGeom prst="rect">
            <a:avLst/>
          </a:prstGeom>
        </p:spPr>
      </p:pic>
      <p:pic>
        <p:nvPicPr>
          <p:cNvPr id="8" name="Kuva 7">
            <a:extLst>
              <a:ext uri="{FF2B5EF4-FFF2-40B4-BE49-F238E27FC236}">
                <a16:creationId xmlns:a16="http://schemas.microsoft.com/office/drawing/2014/main" id="{06406EA2-CA7B-ED81-C340-78DBA40476B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60424" y="1982763"/>
            <a:ext cx="3160737" cy="3160737"/>
          </a:xfrm>
          <a:prstGeom prst="rect">
            <a:avLst/>
          </a:prstGeom>
        </p:spPr>
      </p:pic>
      <p:sp>
        <p:nvSpPr>
          <p:cNvPr id="9" name="Freeform 2">
            <a:extLst>
              <a:ext uri="{FF2B5EF4-FFF2-40B4-BE49-F238E27FC236}">
                <a16:creationId xmlns:a16="http://schemas.microsoft.com/office/drawing/2014/main" id="{ED97502C-C3BC-7A0F-9E88-D4BB6AA4172C}"/>
              </a:ext>
              <a:ext uri="{C183D7F6-B498-43B3-948B-1728B52AA6E4}">
                <adec:decorative xmlns:adec="http://schemas.microsoft.com/office/drawing/2017/decorative" val="1"/>
              </a:ext>
            </a:extLst>
          </p:cNvPr>
          <p:cNvSpPr/>
          <p:nvPr/>
        </p:nvSpPr>
        <p:spPr>
          <a:xfrm rot="571573" flipV="1">
            <a:off x="13306109" y="6122569"/>
            <a:ext cx="4189727" cy="2276959"/>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054466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7CEC37-501F-17F2-A4B8-BE920F300B43}"/>
              </a:ext>
            </a:extLst>
          </p:cNvPr>
          <p:cNvSpPr>
            <a:spLocks noGrp="1"/>
          </p:cNvSpPr>
          <p:nvPr>
            <p:ph type="title"/>
          </p:nvPr>
        </p:nvSpPr>
        <p:spPr>
          <a:xfrm>
            <a:off x="1007096" y="404388"/>
            <a:ext cx="15773400" cy="1988345"/>
          </a:xfrm>
        </p:spPr>
        <p:txBody>
          <a:bodyPr/>
          <a:lstStyle/>
          <a:p>
            <a:r>
              <a:rPr lang="fi-FI" b="0" dirty="0">
                <a:solidFill>
                  <a:schemeClr val="accent1"/>
                </a:solidFill>
              </a:rPr>
              <a:t>Esimerkki tehtäväkuvauksesta</a:t>
            </a:r>
          </a:p>
        </p:txBody>
      </p:sp>
      <p:pic>
        <p:nvPicPr>
          <p:cNvPr id="6" name="Sisällön paikkamerkki 5" descr="Kuva, joka sisältää kohteen teksti, kuvakaappaus, Fontti&#10;&#10;Kuvaus luotu automaattisesti">
            <a:extLst>
              <a:ext uri="{FF2B5EF4-FFF2-40B4-BE49-F238E27FC236}">
                <a16:creationId xmlns:a16="http://schemas.microsoft.com/office/drawing/2014/main" id="{7B487BCD-20D0-0DD8-3A1F-F575CFC6B6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p:blipFill>
        <p:spPr>
          <a:xfrm>
            <a:off x="10106391" y="2028849"/>
            <a:ext cx="5616624" cy="6527007"/>
          </a:xfrm>
          <a:noFill/>
        </p:spPr>
      </p:pic>
      <p:sp>
        <p:nvSpPr>
          <p:cNvPr id="8" name="Tekstiruutu 7">
            <a:extLst>
              <a:ext uri="{FF2B5EF4-FFF2-40B4-BE49-F238E27FC236}">
                <a16:creationId xmlns:a16="http://schemas.microsoft.com/office/drawing/2014/main" id="{3CABBA52-72D9-2790-B8A2-8E145136AD38}"/>
              </a:ext>
            </a:extLst>
          </p:cNvPr>
          <p:cNvSpPr txBox="1"/>
          <p:nvPr/>
        </p:nvSpPr>
        <p:spPr>
          <a:xfrm>
            <a:off x="7578738" y="9149289"/>
            <a:ext cx="10331324" cy="738664"/>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i-FI" sz="2100" b="0" i="0" u="none" strike="noStrike" kern="1200" cap="none" spc="0" normalizeH="0" baseline="0" noProof="0" dirty="0">
                <a:ln>
                  <a:noFill/>
                </a:ln>
                <a:solidFill>
                  <a:prstClr val="black"/>
                </a:solidFill>
                <a:effectLst/>
                <a:uLnTx/>
                <a:uFillTx/>
                <a:latin typeface="Century Gothic"/>
                <a:ea typeface="+mn-ea"/>
                <a:cs typeface="+mn-cs"/>
              </a:rPr>
              <a:t>Lähde: Mukaillen Vanhempainliiton yhdistyskehittäjäkoulutuksen </a:t>
            </a:r>
            <a:br>
              <a:rPr kumimoji="0" lang="fi-FI" sz="2100" b="0" i="0" u="none" strike="noStrike" kern="1200" cap="none" spc="0" normalizeH="0" baseline="0" noProof="0" dirty="0">
                <a:ln>
                  <a:noFill/>
                </a:ln>
                <a:solidFill>
                  <a:prstClr val="black"/>
                </a:solidFill>
                <a:effectLst/>
                <a:uLnTx/>
                <a:uFillTx/>
                <a:latin typeface="Century Gothic"/>
                <a:ea typeface="+mn-ea"/>
                <a:cs typeface="+mn-cs"/>
              </a:rPr>
            </a:br>
            <a:r>
              <a:rPr kumimoji="0" lang="fi-FI" sz="2100" b="0" i="0" u="none" strike="noStrike" kern="1200" cap="none" spc="0" normalizeH="0" baseline="0" noProof="0" dirty="0">
                <a:ln>
                  <a:noFill/>
                </a:ln>
                <a:solidFill>
                  <a:prstClr val="black"/>
                </a:solidFill>
                <a:effectLst/>
                <a:uLnTx/>
                <a:uFillTx/>
                <a:latin typeface="Century Gothic"/>
                <a:ea typeface="+mn-ea"/>
                <a:cs typeface="+mn-cs"/>
              </a:rPr>
              <a:t>materiaali. Motivoiva hallitustyöskentely. Sivis 202</a:t>
            </a:r>
            <a:r>
              <a:rPr lang="fi-FI" sz="2100" dirty="0">
                <a:solidFill>
                  <a:prstClr val="black"/>
                </a:solidFill>
                <a:latin typeface="Century Gothic"/>
              </a:rPr>
              <a:t>0.</a:t>
            </a:r>
            <a:endParaRPr kumimoji="0" lang="fi-FI" sz="21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5" name="Kuva 4">
            <a:extLst>
              <a:ext uri="{FF2B5EF4-FFF2-40B4-BE49-F238E27FC236}">
                <a16:creationId xmlns:a16="http://schemas.microsoft.com/office/drawing/2014/main" id="{4D2E6F7F-D0D7-475A-001E-7314250BE0C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384249" y="2242783"/>
            <a:ext cx="2613670" cy="2573460"/>
          </a:xfrm>
          <a:prstGeom prst="rect">
            <a:avLst/>
          </a:prstGeom>
        </p:spPr>
      </p:pic>
      <p:sp>
        <p:nvSpPr>
          <p:cNvPr id="9" name="Tekstiruutu 8">
            <a:extLst>
              <a:ext uri="{FF2B5EF4-FFF2-40B4-BE49-F238E27FC236}">
                <a16:creationId xmlns:a16="http://schemas.microsoft.com/office/drawing/2014/main" id="{C3D757C9-796D-839E-CE9D-337952108CA2}"/>
              </a:ext>
            </a:extLst>
          </p:cNvPr>
          <p:cNvSpPr txBox="1"/>
          <p:nvPr/>
        </p:nvSpPr>
        <p:spPr>
          <a:xfrm>
            <a:off x="1583160" y="3091749"/>
            <a:ext cx="7416824"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0" i="0" u="none" strike="noStrike" kern="1200" cap="none" spc="0" normalizeH="0" baseline="0" noProof="0" dirty="0">
                <a:ln>
                  <a:noFill/>
                </a:ln>
                <a:solidFill>
                  <a:prstClr val="black"/>
                </a:solidFill>
                <a:effectLst/>
                <a:uLnTx/>
                <a:uFillTx/>
                <a:latin typeface="Century Gothic"/>
                <a:ea typeface="+mn-ea"/>
                <a:cs typeface="+mn-cs"/>
              </a:rPr>
              <a:t>Jos tehtävät ovat vaihtuvia tai ohjesäännön kirjoittaminen tuntuu turhan suureelliselta, tehtäväkuvaukset voi kirjata myös esim. tällaiselle pohjalle. </a:t>
            </a:r>
          </a:p>
        </p:txBody>
      </p:sp>
    </p:spTree>
    <p:extLst>
      <p:ext uri="{BB962C8B-B14F-4D97-AF65-F5344CB8AC3E}">
        <p14:creationId xmlns:p14="http://schemas.microsoft.com/office/powerpoint/2010/main" val="4271242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7CEC37-501F-17F2-A4B8-BE920F300B43}"/>
              </a:ext>
            </a:extLst>
          </p:cNvPr>
          <p:cNvSpPr>
            <a:spLocks noGrp="1"/>
          </p:cNvSpPr>
          <p:nvPr>
            <p:ph type="title"/>
          </p:nvPr>
        </p:nvSpPr>
        <p:spPr>
          <a:xfrm>
            <a:off x="1257300" y="243811"/>
            <a:ext cx="15773400" cy="1988345"/>
          </a:xfrm>
        </p:spPr>
        <p:txBody>
          <a:bodyPr/>
          <a:lstStyle/>
          <a:p>
            <a:r>
              <a:rPr lang="fi-FI" b="0" dirty="0">
                <a:solidFill>
                  <a:schemeClr val="accent1"/>
                </a:solidFill>
              </a:rPr>
              <a:t>Hallitusten jäsenten sitouttaminen</a:t>
            </a:r>
          </a:p>
        </p:txBody>
      </p:sp>
      <p:sp>
        <p:nvSpPr>
          <p:cNvPr id="9" name="Tekstiruutu 8">
            <a:extLst>
              <a:ext uri="{FF2B5EF4-FFF2-40B4-BE49-F238E27FC236}">
                <a16:creationId xmlns:a16="http://schemas.microsoft.com/office/drawing/2014/main" id="{C3D757C9-796D-839E-CE9D-337952108CA2}"/>
              </a:ext>
            </a:extLst>
          </p:cNvPr>
          <p:cNvSpPr txBox="1"/>
          <p:nvPr/>
        </p:nvSpPr>
        <p:spPr>
          <a:xfrm>
            <a:off x="935088" y="2738438"/>
            <a:ext cx="9217024" cy="6494085"/>
          </a:xfrm>
          <a:prstGeom prst="rect">
            <a:avLst/>
          </a:prstGeom>
          <a:noFill/>
        </p:spPr>
        <p:txBody>
          <a:bodyPr wrap="square">
            <a:spAutoFit/>
          </a:bodyPr>
          <a:lstStyle/>
          <a:p>
            <a:pPr marL="457200" indent="-457200">
              <a:buFont typeface="Arial" panose="020B0604020202020204" pitchFamily="34" charset="0"/>
              <a:buChar char="•"/>
            </a:pPr>
            <a:r>
              <a:rPr lang="fi-FI" sz="3200" dirty="0"/>
              <a:t>Jokaisella on erilaiset motivaattorit olla mukana toiminnassa; esimerkiksi uuden oppiminen, vaikuttaminen, yhdessä tekeminen tai harrastusten mahdollistaminen omalle paikkakunnalle.</a:t>
            </a:r>
          </a:p>
          <a:p>
            <a:pPr marL="457200" indent="-457200">
              <a:buFont typeface="Arial" panose="020B0604020202020204" pitchFamily="34" charset="0"/>
              <a:buChar char="•"/>
            </a:pPr>
            <a:endParaRPr lang="fi-FI" sz="3200" dirty="0"/>
          </a:p>
          <a:p>
            <a:pPr marL="457200" indent="-457200">
              <a:buFont typeface="Arial" panose="020B0604020202020204" pitchFamily="34" charset="0"/>
              <a:buChar char="•"/>
            </a:pPr>
            <a:r>
              <a:rPr lang="fi-FI" sz="3200" dirty="0"/>
              <a:t>Omien motivaatiotekijöiden tunnistaminen auttaa jaksamaan hallitustyössä ja tekemään siitä mielekästä. </a:t>
            </a:r>
          </a:p>
          <a:p>
            <a:pPr marL="457200" indent="-457200">
              <a:buFont typeface="Arial" panose="020B0604020202020204" pitchFamily="34" charset="0"/>
              <a:buChar char="•"/>
            </a:pPr>
            <a:endParaRPr lang="fi-FI" sz="3200" dirty="0"/>
          </a:p>
          <a:p>
            <a:pPr marL="457200" indent="-457200">
              <a:buFont typeface="Arial" panose="020B0604020202020204" pitchFamily="34" charset="0"/>
              <a:buChar char="•"/>
            </a:pPr>
            <a:r>
              <a:rPr lang="fi-FI" sz="3200" dirty="0"/>
              <a:t>Motivaatiotekijöistä kannattaa myös keskustella yhdessä muiden hallituksen jäsenten kanssa.</a:t>
            </a:r>
          </a:p>
        </p:txBody>
      </p:sp>
      <p:pic>
        <p:nvPicPr>
          <p:cNvPr id="11" name="Kuva 10">
            <a:extLst>
              <a:ext uri="{FF2B5EF4-FFF2-40B4-BE49-F238E27FC236}">
                <a16:creationId xmlns:a16="http://schemas.microsoft.com/office/drawing/2014/main" id="{C9B6B9FB-50E4-97BB-312B-88053A83D8A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92072" y="2738438"/>
            <a:ext cx="6336704" cy="1813333"/>
          </a:xfrm>
          <a:prstGeom prst="rect">
            <a:avLst/>
          </a:prstGeom>
        </p:spPr>
      </p:pic>
      <p:sp>
        <p:nvSpPr>
          <p:cNvPr id="4" name="Sisällön paikkamerkki 3">
            <a:extLst>
              <a:ext uri="{FF2B5EF4-FFF2-40B4-BE49-F238E27FC236}">
                <a16:creationId xmlns:a16="http://schemas.microsoft.com/office/drawing/2014/main" id="{D27A66AC-42D0-9745-B181-2DC5DD29B39E}"/>
              </a:ext>
            </a:extLst>
          </p:cNvPr>
          <p:cNvSpPr>
            <a:spLocks noGrp="1"/>
          </p:cNvSpPr>
          <p:nvPr>
            <p:ph idx="1"/>
          </p:nvPr>
        </p:nvSpPr>
        <p:spPr>
          <a:xfrm>
            <a:off x="11304240" y="2738438"/>
            <a:ext cx="5726460" cy="6527007"/>
          </a:xfrm>
        </p:spPr>
        <p:txBody>
          <a:bodyPr>
            <a:normAutofit/>
          </a:bodyPr>
          <a:lstStyle/>
          <a:p>
            <a:r>
              <a:rPr lang="fi-FI" sz="3000" b="1" dirty="0"/>
              <a:t>Sitoutumista tehtävään edesauttavat mm. seuraavat asiat:</a:t>
            </a:r>
            <a:br>
              <a:rPr lang="fi-FI" sz="3000" b="1" dirty="0"/>
            </a:br>
            <a:endParaRPr lang="fi-FI" sz="3000" dirty="0"/>
          </a:p>
          <a:p>
            <a:pPr>
              <a:buFont typeface="Arial" panose="020B0604020202020204" pitchFamily="34" charset="0"/>
              <a:buChar char="•"/>
            </a:pPr>
            <a:r>
              <a:rPr lang="fi-FI" sz="3000" dirty="0"/>
              <a:t>Tehtävän sopivuus</a:t>
            </a:r>
          </a:p>
          <a:p>
            <a:pPr>
              <a:buFont typeface="Arial" panose="020B0604020202020204" pitchFamily="34" charset="0"/>
              <a:buChar char="•"/>
            </a:pPr>
            <a:r>
              <a:rPr lang="fi-FI" sz="3000" dirty="0"/>
              <a:t>Perehdytys</a:t>
            </a:r>
          </a:p>
          <a:p>
            <a:pPr>
              <a:buFont typeface="Arial" panose="020B0604020202020204" pitchFamily="34" charset="0"/>
              <a:buChar char="•"/>
            </a:pPr>
            <a:r>
              <a:rPr lang="fi-FI" sz="3000" dirty="0"/>
              <a:t>Mielekkääksi koettu ajankäyttö</a:t>
            </a:r>
          </a:p>
          <a:p>
            <a:pPr>
              <a:buFont typeface="Arial" panose="020B0604020202020204" pitchFamily="34" charset="0"/>
              <a:buChar char="•"/>
            </a:pPr>
            <a:r>
              <a:rPr lang="fi-FI" sz="3000" dirty="0"/>
              <a:t>Vuorovaikutus puheenjohtajan ja muiden hallituksen jäsenten kanssa.</a:t>
            </a:r>
          </a:p>
          <a:p>
            <a:endParaRPr lang="fi-FI" dirty="0"/>
          </a:p>
        </p:txBody>
      </p:sp>
    </p:spTree>
    <p:extLst>
      <p:ext uri="{BB962C8B-B14F-4D97-AF65-F5344CB8AC3E}">
        <p14:creationId xmlns:p14="http://schemas.microsoft.com/office/powerpoint/2010/main" val="2172962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7CEC37-501F-17F2-A4B8-BE920F300B43}"/>
              </a:ext>
            </a:extLst>
          </p:cNvPr>
          <p:cNvSpPr>
            <a:spLocks noGrp="1"/>
          </p:cNvSpPr>
          <p:nvPr>
            <p:ph type="title"/>
          </p:nvPr>
        </p:nvSpPr>
        <p:spPr>
          <a:xfrm>
            <a:off x="1257300" y="243811"/>
            <a:ext cx="15773400" cy="1988345"/>
          </a:xfrm>
        </p:spPr>
        <p:txBody>
          <a:bodyPr/>
          <a:lstStyle/>
          <a:p>
            <a:r>
              <a:rPr lang="fi-FI" b="0" dirty="0">
                <a:solidFill>
                  <a:schemeClr val="accent1"/>
                </a:solidFill>
              </a:rPr>
              <a:t>Perehdytystä ja koulutusta tarvitaan</a:t>
            </a:r>
          </a:p>
        </p:txBody>
      </p:sp>
      <p:sp>
        <p:nvSpPr>
          <p:cNvPr id="9" name="Tekstiruutu 8">
            <a:extLst>
              <a:ext uri="{FF2B5EF4-FFF2-40B4-BE49-F238E27FC236}">
                <a16:creationId xmlns:a16="http://schemas.microsoft.com/office/drawing/2014/main" id="{C3D757C9-796D-839E-CE9D-337952108CA2}"/>
              </a:ext>
            </a:extLst>
          </p:cNvPr>
          <p:cNvSpPr txBox="1"/>
          <p:nvPr/>
        </p:nvSpPr>
        <p:spPr>
          <a:xfrm>
            <a:off x="1079104" y="2278917"/>
            <a:ext cx="9349447" cy="6986528"/>
          </a:xfrm>
          <a:prstGeom prst="rect">
            <a:avLst/>
          </a:prstGeom>
          <a:noFill/>
        </p:spPr>
        <p:txBody>
          <a:bodyPr wrap="square">
            <a:spAutoFit/>
          </a:bodyPr>
          <a:lstStyle/>
          <a:p>
            <a:pPr marL="457200" indent="-457200">
              <a:buFont typeface="Arial" panose="020B0604020202020204" pitchFamily="34" charset="0"/>
              <a:buChar char="•"/>
            </a:pPr>
            <a:r>
              <a:rPr lang="fi-FI" sz="2800" dirty="0"/>
              <a:t>Vapaaehtoiset toimivat tehtävässään "tavallisen ihmisen tiedoilla ja taidoilla", heillä ei siis välttämättä ole ennakkoon osaamista esimerkiksi yhdistystoiminnasta.</a:t>
            </a:r>
          </a:p>
          <a:p>
            <a:pPr marL="457200" indent="-457200">
              <a:buFont typeface="Arial" panose="020B0604020202020204" pitchFamily="34" charset="0"/>
              <a:buChar char="•"/>
            </a:pPr>
            <a:endParaRPr lang="fi-FI" sz="2800" dirty="0"/>
          </a:p>
          <a:p>
            <a:pPr marL="457200" indent="-457200">
              <a:buFont typeface="Arial" panose="020B0604020202020204" pitchFamily="34" charset="0"/>
              <a:buChar char="•"/>
            </a:pPr>
            <a:r>
              <a:rPr lang="fi-FI" sz="2800" dirty="0"/>
              <a:t>Yhdistyksessä tulisikin huolehtia riittävästä luottamushenkilöiden sekä muiden vapaaehtoisten perehdyttämisestä. </a:t>
            </a:r>
          </a:p>
          <a:p>
            <a:pPr marL="457200" indent="-457200">
              <a:buFont typeface="Arial" panose="020B0604020202020204" pitchFamily="34" charset="0"/>
              <a:buChar char="•"/>
            </a:pPr>
            <a:endParaRPr lang="fi-FI" sz="2800" dirty="0"/>
          </a:p>
          <a:p>
            <a:pPr marL="457200" indent="-457200">
              <a:buFont typeface="Arial" panose="020B0604020202020204" pitchFamily="34" charset="0"/>
              <a:buChar char="•"/>
            </a:pPr>
            <a:r>
              <a:rPr lang="fi-FI" sz="2800" dirty="0"/>
              <a:t>Perehdytys tehtävään ja yhdistyksen toimintaan auttaa jaksamaan ja sujuvoittaa koko hallituksen toimintaa.</a:t>
            </a:r>
          </a:p>
          <a:p>
            <a:endParaRPr lang="fi-FI" sz="2800" dirty="0"/>
          </a:p>
          <a:p>
            <a:pPr marL="457200" indent="-457200">
              <a:buFont typeface="Arial" panose="020B0604020202020204" pitchFamily="34" charset="0"/>
              <a:buChar char="•"/>
            </a:pPr>
            <a:r>
              <a:rPr lang="fi-FI" sz="2800" dirty="0"/>
              <a:t>Yhdistyksille on tarjolla myös monenlaista, ilmaistakin koulutusta (oma kattojärjestön, hankkeet </a:t>
            </a:r>
            <a:r>
              <a:rPr lang="fi-FI" sz="2800" dirty="0" err="1"/>
              <a:t>jne</a:t>
            </a:r>
            <a:r>
              <a:rPr lang="fi-FI" sz="2800" dirty="0"/>
              <a:t>)</a:t>
            </a:r>
          </a:p>
        </p:txBody>
      </p:sp>
      <p:pic>
        <p:nvPicPr>
          <p:cNvPr id="11" name="Kuva 10">
            <a:extLst>
              <a:ext uri="{FF2B5EF4-FFF2-40B4-BE49-F238E27FC236}">
                <a16:creationId xmlns:a16="http://schemas.microsoft.com/office/drawing/2014/main" id="{C9B6B9FB-50E4-97BB-312B-88053A83D8A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56168" y="2494678"/>
            <a:ext cx="5726461" cy="1638703"/>
          </a:xfrm>
          <a:prstGeom prst="rect">
            <a:avLst/>
          </a:prstGeom>
        </p:spPr>
      </p:pic>
      <p:sp>
        <p:nvSpPr>
          <p:cNvPr id="4" name="Sisällön paikkamerkki 3">
            <a:extLst>
              <a:ext uri="{FF2B5EF4-FFF2-40B4-BE49-F238E27FC236}">
                <a16:creationId xmlns:a16="http://schemas.microsoft.com/office/drawing/2014/main" id="{D27A66AC-42D0-9745-B181-2DC5DD29B39E}"/>
              </a:ext>
            </a:extLst>
          </p:cNvPr>
          <p:cNvSpPr>
            <a:spLocks noGrp="1"/>
          </p:cNvSpPr>
          <p:nvPr>
            <p:ph idx="1"/>
          </p:nvPr>
        </p:nvSpPr>
        <p:spPr>
          <a:xfrm>
            <a:off x="11664280" y="2713067"/>
            <a:ext cx="5726460" cy="6527007"/>
          </a:xfrm>
        </p:spPr>
        <p:txBody>
          <a:bodyPr>
            <a:normAutofit fontScale="62500" lnSpcReduction="20000"/>
          </a:bodyPr>
          <a:lstStyle/>
          <a:p>
            <a:endParaRPr lang="fi-FI" b="1" dirty="0">
              <a:effectLst/>
            </a:endParaRPr>
          </a:p>
          <a:p>
            <a:r>
              <a:rPr lang="fi-FI" b="1" dirty="0">
                <a:effectLst/>
              </a:rPr>
              <a:t>Tukea ja koulutusta yhdistyksille:</a:t>
            </a:r>
          </a:p>
          <a:p>
            <a:endParaRPr lang="fi-FI" b="1" dirty="0">
              <a:effectLst/>
            </a:endParaRPr>
          </a:p>
          <a:p>
            <a:pPr marL="571500" indent="-571500">
              <a:buFont typeface="Arial" panose="020B0604020202020204" pitchFamily="34" charset="0"/>
              <a:buChar char="•"/>
            </a:pPr>
            <a:r>
              <a:rPr lang="fi-FI" dirty="0">
                <a:effectLst/>
              </a:rPr>
              <a:t>Oman alueellisen tai valtakunnallisen kattojärjestön koulutukset</a:t>
            </a:r>
          </a:p>
          <a:p>
            <a:pPr marL="571500" indent="-571500">
              <a:buFont typeface="Arial" panose="020B0604020202020204" pitchFamily="34" charset="0"/>
              <a:buChar char="•"/>
            </a:pPr>
            <a:r>
              <a:rPr lang="fi-FI" dirty="0">
                <a:effectLst/>
                <a:hlinkClick r:id="rId4"/>
              </a:rPr>
              <a:t>Opintokeskukset,</a:t>
            </a:r>
            <a:r>
              <a:rPr lang="fi-FI" dirty="0">
                <a:effectLst/>
              </a:rPr>
              <a:t> kuten Maaseudun Sivistysliitto, ovat järjestöjen oppilaitoksia ja tarjoavat monenlaista koulutusta yhdistyksille.</a:t>
            </a:r>
          </a:p>
          <a:p>
            <a:pPr marL="571500" indent="-571500">
              <a:buFont typeface="Arial" panose="020B0604020202020204" pitchFamily="34" charset="0"/>
              <a:buChar char="•"/>
            </a:pPr>
            <a:r>
              <a:rPr lang="fi-FI" dirty="0">
                <a:effectLst/>
                <a:hlinkClick r:id="rId5"/>
              </a:rPr>
              <a:t>Kansalaisareena:</a:t>
            </a:r>
            <a:r>
              <a:rPr lang="fi-FI" dirty="0">
                <a:effectLst/>
              </a:rPr>
              <a:t> Vapaaehtoistoiminnan yhteiskunnallinen vaikuttaja. Oppaita ja koulutuksia vapaaehtoisille.</a:t>
            </a:r>
          </a:p>
          <a:p>
            <a:endParaRPr lang="fi-FI" dirty="0"/>
          </a:p>
        </p:txBody>
      </p:sp>
    </p:spTree>
    <p:extLst>
      <p:ext uri="{BB962C8B-B14F-4D97-AF65-F5344CB8AC3E}">
        <p14:creationId xmlns:p14="http://schemas.microsoft.com/office/powerpoint/2010/main" val="326363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4" descr="Kuva, joka sisältää kohteen henkilö, vaate, puu, mies&#10;&#10;Kuvaus luotu automaattisesti">
            <a:extLst>
              <a:ext uri="{FF2B5EF4-FFF2-40B4-BE49-F238E27FC236}">
                <a16:creationId xmlns:a16="http://schemas.microsoft.com/office/drawing/2014/main" id="{6CA1A3BB-80BD-0DE5-EC8E-B2F01BCE0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2614" y="2232156"/>
            <a:ext cx="6117726" cy="6117726"/>
          </a:xfrm>
          <a:prstGeom prst="rect">
            <a:avLst/>
          </a:prstGeom>
        </p:spPr>
      </p:pic>
      <p:sp>
        <p:nvSpPr>
          <p:cNvPr id="2" name="Otsikko 1">
            <a:extLst>
              <a:ext uri="{FF2B5EF4-FFF2-40B4-BE49-F238E27FC236}">
                <a16:creationId xmlns:a16="http://schemas.microsoft.com/office/drawing/2014/main" id="{FD7CEC37-501F-17F2-A4B8-BE920F300B43}"/>
              </a:ext>
            </a:extLst>
          </p:cNvPr>
          <p:cNvSpPr>
            <a:spLocks noGrp="1"/>
          </p:cNvSpPr>
          <p:nvPr>
            <p:ph type="title"/>
          </p:nvPr>
        </p:nvSpPr>
        <p:spPr>
          <a:xfrm>
            <a:off x="1098616" y="549654"/>
            <a:ext cx="15773400" cy="1988345"/>
          </a:xfrm>
        </p:spPr>
        <p:txBody>
          <a:bodyPr/>
          <a:lstStyle/>
          <a:p>
            <a:r>
              <a:rPr lang="fi-FI" b="0" dirty="0">
                <a:solidFill>
                  <a:schemeClr val="accent1"/>
                </a:solidFill>
              </a:rPr>
              <a:t>Palaute ja kiittäminen</a:t>
            </a:r>
          </a:p>
        </p:txBody>
      </p:sp>
      <p:sp>
        <p:nvSpPr>
          <p:cNvPr id="9" name="Tekstiruutu 8">
            <a:extLst>
              <a:ext uri="{FF2B5EF4-FFF2-40B4-BE49-F238E27FC236}">
                <a16:creationId xmlns:a16="http://schemas.microsoft.com/office/drawing/2014/main" id="{C3D757C9-796D-839E-CE9D-337952108CA2}"/>
              </a:ext>
            </a:extLst>
          </p:cNvPr>
          <p:cNvSpPr txBox="1"/>
          <p:nvPr/>
        </p:nvSpPr>
        <p:spPr>
          <a:xfrm>
            <a:off x="1257300" y="2564219"/>
            <a:ext cx="11775132" cy="5693866"/>
          </a:xfrm>
          <a:prstGeom prst="rect">
            <a:avLst/>
          </a:prstGeom>
          <a:noFill/>
        </p:spPr>
        <p:txBody>
          <a:bodyPr wrap="square">
            <a:spAutoFit/>
          </a:bodyPr>
          <a:lstStyle/>
          <a:p>
            <a:r>
              <a:rPr lang="fi-FI" sz="2800" dirty="0"/>
              <a:t>Palautteen antaminen on tärkeä ja joskus vaikea osa puheenjohtajan ja muiden luottamushenkilöiden työtä.​</a:t>
            </a:r>
            <a:br>
              <a:rPr lang="fi-FI" sz="2800" dirty="0"/>
            </a:br>
            <a:r>
              <a:rPr lang="fi-FI" sz="2800" dirty="0"/>
              <a:t>​</a:t>
            </a:r>
          </a:p>
          <a:p>
            <a:r>
              <a:rPr lang="fi-FI" sz="2800" dirty="0"/>
              <a:t>Positiivinen palaute kannustaa ja motivoi ihmisiä toimimaan.​</a:t>
            </a:r>
          </a:p>
          <a:p>
            <a:endParaRPr lang="fi-FI" sz="2800" dirty="0"/>
          </a:p>
          <a:p>
            <a:r>
              <a:rPr lang="fi-FI" sz="2800" dirty="0"/>
              <a:t>Hyvä puheenjohtaja osaa jakaa kiitosta, kun se on paikallaan, mutta puuttuu myös vallitseviin epäkohtiin tarpeen tullen.​</a:t>
            </a:r>
            <a:br>
              <a:rPr lang="fi-FI" sz="2800" dirty="0"/>
            </a:br>
            <a:r>
              <a:rPr lang="fi-FI" sz="2800" dirty="0"/>
              <a:t>​</a:t>
            </a:r>
            <a:br>
              <a:rPr lang="fi-FI" sz="2800" dirty="0"/>
            </a:br>
            <a:r>
              <a:rPr lang="fi-FI" sz="2800" dirty="0"/>
              <a:t>Eleet ja olemuksemme paljastavat enemmän kuin sanallinen viestintä. ​</a:t>
            </a:r>
          </a:p>
          <a:p>
            <a:endParaRPr lang="fi-FI" sz="2800" dirty="0"/>
          </a:p>
          <a:p>
            <a:r>
              <a:rPr lang="fi-FI" sz="2800" dirty="0"/>
              <a:t>Viesteistä: Sanat 7 % Ääni 38 % Olemus 55 %</a:t>
            </a:r>
          </a:p>
          <a:p>
            <a:r>
              <a:rPr lang="fi-FI" sz="2800" dirty="0"/>
              <a:t>koulutusta. </a:t>
            </a:r>
          </a:p>
        </p:txBody>
      </p:sp>
      <p:sp>
        <p:nvSpPr>
          <p:cNvPr id="4" name="Sisällön paikkamerkki 3">
            <a:extLst>
              <a:ext uri="{FF2B5EF4-FFF2-40B4-BE49-F238E27FC236}">
                <a16:creationId xmlns:a16="http://schemas.microsoft.com/office/drawing/2014/main" id="{D27A66AC-42D0-9745-B181-2DC5DD29B39E}"/>
              </a:ext>
            </a:extLst>
          </p:cNvPr>
          <p:cNvSpPr>
            <a:spLocks noGrp="1"/>
          </p:cNvSpPr>
          <p:nvPr>
            <p:ph idx="1"/>
          </p:nvPr>
        </p:nvSpPr>
        <p:spPr>
          <a:xfrm>
            <a:off x="1079104" y="8231706"/>
            <a:ext cx="13992373" cy="3509569"/>
          </a:xfrm>
        </p:spPr>
        <p:txBody>
          <a:bodyPr>
            <a:normAutofit/>
          </a:bodyPr>
          <a:lstStyle/>
          <a:p>
            <a:endParaRPr lang="fi-FI" sz="2400" b="1" dirty="0">
              <a:effectLst/>
            </a:endParaRPr>
          </a:p>
          <a:p>
            <a:r>
              <a:rPr lang="fi-FI" sz="2400" b="1" dirty="0">
                <a:effectLst/>
              </a:rPr>
              <a:t>Miten teidän yhdistyksessänne kiitetään luottamushenkilöitä ja muit</a:t>
            </a:r>
            <a:r>
              <a:rPr lang="fi-FI" sz="2400" b="1" dirty="0"/>
              <a:t>a vapaaehtoisia?</a:t>
            </a:r>
            <a:endParaRPr lang="fi-FI" sz="2400" dirty="0">
              <a:effectLst/>
            </a:endParaRPr>
          </a:p>
          <a:p>
            <a:endParaRPr lang="fi-FI" dirty="0"/>
          </a:p>
        </p:txBody>
      </p:sp>
    </p:spTree>
    <p:extLst>
      <p:ext uri="{BB962C8B-B14F-4D97-AF65-F5344CB8AC3E}">
        <p14:creationId xmlns:p14="http://schemas.microsoft.com/office/powerpoint/2010/main" val="3279717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ekstiruutu 5">
            <a:extLst>
              <a:ext uri="{FF2B5EF4-FFF2-40B4-BE49-F238E27FC236}">
                <a16:creationId xmlns:a16="http://schemas.microsoft.com/office/drawing/2014/main" id="{2D44CF53-1507-6F60-16B1-A7456C0778FA}"/>
              </a:ext>
            </a:extLst>
          </p:cNvPr>
          <p:cNvSpPr txBox="1"/>
          <p:nvPr/>
        </p:nvSpPr>
        <p:spPr>
          <a:xfrm>
            <a:off x="1676400" y="7699709"/>
            <a:ext cx="1322986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700" b="1" i="1" u="none" strike="noStrike" kern="1200" cap="none" spc="0" normalizeH="0" baseline="0" noProof="0" dirty="0">
                <a:ln>
                  <a:noFill/>
                </a:ln>
                <a:solidFill>
                  <a:srgbClr val="1A4554"/>
                </a:solidFill>
                <a:effectLst/>
                <a:uLnTx/>
                <a:uFillTx/>
                <a:latin typeface="Wigrum" panose="020B0604020202020204" charset="0"/>
                <a:ea typeface="+mn-ea"/>
                <a:cs typeface="+mn-cs"/>
              </a:rPr>
              <a:t>Yhteisen unelman sanoittaminen : </a:t>
            </a:r>
            <a:br>
              <a:rPr kumimoji="0" lang="fi-FI" sz="2700" b="1" i="1" u="none" strike="noStrike" kern="1200" cap="none" spc="0" normalizeH="0" baseline="0" noProof="0" dirty="0">
                <a:ln>
                  <a:noFill/>
                </a:ln>
                <a:solidFill>
                  <a:srgbClr val="1A4554"/>
                </a:solidFill>
                <a:effectLst/>
                <a:uLnTx/>
                <a:uFillTx/>
                <a:latin typeface="Wigrum" panose="020B0604020202020204" charset="0"/>
                <a:ea typeface="+mn-ea"/>
                <a:cs typeface="+mn-cs"/>
              </a:rPr>
            </a:br>
            <a:r>
              <a:rPr kumimoji="0" lang="fi-FI" sz="2700" b="1" i="1" u="none" strike="noStrike" kern="1200" cap="none" spc="0" normalizeH="0" baseline="0" noProof="0" dirty="0">
                <a:ln>
                  <a:noFill/>
                </a:ln>
                <a:solidFill>
                  <a:srgbClr val="1A4554"/>
                </a:solidFill>
                <a:effectLst/>
                <a:uLnTx/>
                <a:uFillTx/>
                <a:latin typeface="Wigrum" panose="020B0604020202020204" charset="0"/>
                <a:ea typeface="+mn-ea"/>
                <a:cs typeface="+mn-cs"/>
              </a:rPr>
              <a:t>”Miksi me tätä teemme, mihin haluamme vaikuttaa, miksi tämä on tärkeää”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700" b="0" i="0" u="none" strike="noStrike" kern="1200" cap="none" spc="0" normalizeH="0" baseline="0" noProof="0" dirty="0">
              <a:ln>
                <a:noFill/>
              </a:ln>
              <a:solidFill>
                <a:srgbClr val="1A4554"/>
              </a:solidFill>
              <a:effectLst/>
              <a:uLnTx/>
              <a:uFillTx/>
              <a:latin typeface="Wigrum"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700" b="0" i="0" u="none" strike="noStrike" kern="1200" cap="none" spc="0" normalizeH="0" baseline="0" noProof="0" dirty="0">
                <a:ln>
                  <a:noFill/>
                </a:ln>
                <a:solidFill>
                  <a:srgbClr val="1A4554"/>
                </a:solidFill>
                <a:effectLst/>
                <a:uLnTx/>
                <a:uFillTx/>
                <a:latin typeface="Wigrum" panose="020B0604020202020204" charset="0"/>
                <a:ea typeface="+mn-ea"/>
                <a:cs typeface="+mn-cs"/>
              </a:rPr>
              <a:t>- Merkitykselliseksi koettuun asiaan on helpompi lähteä mukaan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700" b="0" i="0" u="none" strike="noStrike" kern="1200" cap="none" spc="0" normalizeH="0" baseline="0" noProof="0" dirty="0">
                <a:ln>
                  <a:noFill/>
                </a:ln>
                <a:solidFill>
                  <a:srgbClr val="1A4554"/>
                </a:solidFill>
                <a:effectLst/>
                <a:uLnTx/>
                <a:uFillTx/>
                <a:latin typeface="Wigrum" panose="020B0604020202020204" charset="0"/>
                <a:ea typeface="+mn-ea"/>
                <a:cs typeface="+mn-cs"/>
              </a:rPr>
              <a:t>- Auttaa myös jaksamaan vaikeilla hetkillä!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7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Sisällön paikkamerkki 2">
            <a:extLst>
              <a:ext uri="{FF2B5EF4-FFF2-40B4-BE49-F238E27FC236}">
                <a16:creationId xmlns:a16="http://schemas.microsoft.com/office/drawing/2014/main" id="{D0461128-2895-BCCD-3E3B-78FA833D3FC3}"/>
              </a:ext>
            </a:extLst>
          </p:cNvPr>
          <p:cNvSpPr>
            <a:spLocks noGrp="1"/>
          </p:cNvSpPr>
          <p:nvPr>
            <p:ph sz="half" idx="1"/>
          </p:nvPr>
        </p:nvSpPr>
        <p:spPr>
          <a:xfrm>
            <a:off x="1795721" y="2607429"/>
            <a:ext cx="6047894" cy="4851700"/>
          </a:xfrm>
          <a:custGeom>
            <a:avLst/>
            <a:gdLst>
              <a:gd name="connsiteX0" fmla="*/ 0 w 6047894"/>
              <a:gd name="connsiteY0" fmla="*/ 0 h 4851700"/>
              <a:gd name="connsiteX1" fmla="*/ 368372 w 6047894"/>
              <a:gd name="connsiteY1" fmla="*/ 0 h 4851700"/>
              <a:gd name="connsiteX2" fmla="*/ 1039138 w 6047894"/>
              <a:gd name="connsiteY2" fmla="*/ 0 h 4851700"/>
              <a:gd name="connsiteX3" fmla="*/ 1588947 w 6047894"/>
              <a:gd name="connsiteY3" fmla="*/ 0 h 4851700"/>
              <a:gd name="connsiteX4" fmla="*/ 1957318 w 6047894"/>
              <a:gd name="connsiteY4" fmla="*/ 0 h 4851700"/>
              <a:gd name="connsiteX5" fmla="*/ 2507127 w 6047894"/>
              <a:gd name="connsiteY5" fmla="*/ 0 h 4851700"/>
              <a:gd name="connsiteX6" fmla="*/ 3177893 w 6047894"/>
              <a:gd name="connsiteY6" fmla="*/ 0 h 4851700"/>
              <a:gd name="connsiteX7" fmla="*/ 3667223 w 6047894"/>
              <a:gd name="connsiteY7" fmla="*/ 0 h 4851700"/>
              <a:gd name="connsiteX8" fmla="*/ 4156553 w 6047894"/>
              <a:gd name="connsiteY8" fmla="*/ 0 h 4851700"/>
              <a:gd name="connsiteX9" fmla="*/ 4706361 w 6047894"/>
              <a:gd name="connsiteY9" fmla="*/ 0 h 4851700"/>
              <a:gd name="connsiteX10" fmla="*/ 5316649 w 6047894"/>
              <a:gd name="connsiteY10" fmla="*/ 0 h 4851700"/>
              <a:gd name="connsiteX11" fmla="*/ 6047894 w 6047894"/>
              <a:gd name="connsiteY11" fmla="*/ 0 h 4851700"/>
              <a:gd name="connsiteX12" fmla="*/ 6047894 w 6047894"/>
              <a:gd name="connsiteY12" fmla="*/ 587595 h 4851700"/>
              <a:gd name="connsiteX13" fmla="*/ 6047894 w 6047894"/>
              <a:gd name="connsiteY13" fmla="*/ 1078156 h 4851700"/>
              <a:gd name="connsiteX14" fmla="*/ 6047894 w 6047894"/>
              <a:gd name="connsiteY14" fmla="*/ 1520199 h 4851700"/>
              <a:gd name="connsiteX15" fmla="*/ 6047894 w 6047894"/>
              <a:gd name="connsiteY15" fmla="*/ 2059277 h 4851700"/>
              <a:gd name="connsiteX16" fmla="*/ 6047894 w 6047894"/>
              <a:gd name="connsiteY16" fmla="*/ 2646872 h 4851700"/>
              <a:gd name="connsiteX17" fmla="*/ 6047894 w 6047894"/>
              <a:gd name="connsiteY17" fmla="*/ 3282984 h 4851700"/>
              <a:gd name="connsiteX18" fmla="*/ 6047894 w 6047894"/>
              <a:gd name="connsiteY18" fmla="*/ 3870578 h 4851700"/>
              <a:gd name="connsiteX19" fmla="*/ 6047894 w 6047894"/>
              <a:gd name="connsiteY19" fmla="*/ 4851700 h 4851700"/>
              <a:gd name="connsiteX20" fmla="*/ 5437607 w 6047894"/>
              <a:gd name="connsiteY20" fmla="*/ 4851700 h 4851700"/>
              <a:gd name="connsiteX21" fmla="*/ 4948277 w 6047894"/>
              <a:gd name="connsiteY21" fmla="*/ 4851700 h 4851700"/>
              <a:gd name="connsiteX22" fmla="*/ 4458947 w 6047894"/>
              <a:gd name="connsiteY22" fmla="*/ 4851700 h 4851700"/>
              <a:gd name="connsiteX23" fmla="*/ 3848660 w 6047894"/>
              <a:gd name="connsiteY23" fmla="*/ 4851700 h 4851700"/>
              <a:gd name="connsiteX24" fmla="*/ 3298851 w 6047894"/>
              <a:gd name="connsiteY24" fmla="*/ 4851700 h 4851700"/>
              <a:gd name="connsiteX25" fmla="*/ 2930480 w 6047894"/>
              <a:gd name="connsiteY25" fmla="*/ 4851700 h 4851700"/>
              <a:gd name="connsiteX26" fmla="*/ 2441150 w 6047894"/>
              <a:gd name="connsiteY26" fmla="*/ 4851700 h 4851700"/>
              <a:gd name="connsiteX27" fmla="*/ 1830862 w 6047894"/>
              <a:gd name="connsiteY27" fmla="*/ 4851700 h 4851700"/>
              <a:gd name="connsiteX28" fmla="*/ 1402012 w 6047894"/>
              <a:gd name="connsiteY28" fmla="*/ 4851700 h 4851700"/>
              <a:gd name="connsiteX29" fmla="*/ 731245 w 6047894"/>
              <a:gd name="connsiteY29" fmla="*/ 4851700 h 4851700"/>
              <a:gd name="connsiteX30" fmla="*/ 0 w 6047894"/>
              <a:gd name="connsiteY30" fmla="*/ 4851700 h 4851700"/>
              <a:gd name="connsiteX31" fmla="*/ 0 w 6047894"/>
              <a:gd name="connsiteY31" fmla="*/ 4312622 h 4851700"/>
              <a:gd name="connsiteX32" fmla="*/ 0 w 6047894"/>
              <a:gd name="connsiteY32" fmla="*/ 3919095 h 4851700"/>
              <a:gd name="connsiteX33" fmla="*/ 0 w 6047894"/>
              <a:gd name="connsiteY33" fmla="*/ 3380018 h 4851700"/>
              <a:gd name="connsiteX34" fmla="*/ 0 w 6047894"/>
              <a:gd name="connsiteY34" fmla="*/ 2937974 h 4851700"/>
              <a:gd name="connsiteX35" fmla="*/ 0 w 6047894"/>
              <a:gd name="connsiteY35" fmla="*/ 2495930 h 4851700"/>
              <a:gd name="connsiteX36" fmla="*/ 0 w 6047894"/>
              <a:gd name="connsiteY36" fmla="*/ 2053886 h 4851700"/>
              <a:gd name="connsiteX37" fmla="*/ 0 w 6047894"/>
              <a:gd name="connsiteY37" fmla="*/ 1611843 h 4851700"/>
              <a:gd name="connsiteX38" fmla="*/ 0 w 6047894"/>
              <a:gd name="connsiteY38" fmla="*/ 1121282 h 4851700"/>
              <a:gd name="connsiteX39" fmla="*/ 0 w 6047894"/>
              <a:gd name="connsiteY39" fmla="*/ 679238 h 4851700"/>
              <a:gd name="connsiteX40" fmla="*/ 0 w 6047894"/>
              <a:gd name="connsiteY40" fmla="*/ 0 h 485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47894" h="4851700" fill="none" extrusionOk="0">
                <a:moveTo>
                  <a:pt x="0" y="0"/>
                </a:moveTo>
                <a:cubicBezTo>
                  <a:pt x="93172" y="-9111"/>
                  <a:pt x="257667" y="30697"/>
                  <a:pt x="368372" y="0"/>
                </a:cubicBezTo>
                <a:cubicBezTo>
                  <a:pt x="479077" y="-30697"/>
                  <a:pt x="803689" y="58231"/>
                  <a:pt x="1039138" y="0"/>
                </a:cubicBezTo>
                <a:cubicBezTo>
                  <a:pt x="1274587" y="-58231"/>
                  <a:pt x="1327573" y="38958"/>
                  <a:pt x="1588947" y="0"/>
                </a:cubicBezTo>
                <a:cubicBezTo>
                  <a:pt x="1850321" y="-38958"/>
                  <a:pt x="1790427" y="41904"/>
                  <a:pt x="1957318" y="0"/>
                </a:cubicBezTo>
                <a:cubicBezTo>
                  <a:pt x="2124209" y="-41904"/>
                  <a:pt x="2377673" y="5610"/>
                  <a:pt x="2507127" y="0"/>
                </a:cubicBezTo>
                <a:cubicBezTo>
                  <a:pt x="2636581" y="-5610"/>
                  <a:pt x="2907609" y="10269"/>
                  <a:pt x="3177893" y="0"/>
                </a:cubicBezTo>
                <a:cubicBezTo>
                  <a:pt x="3448177" y="-10269"/>
                  <a:pt x="3476998" y="29209"/>
                  <a:pt x="3667223" y="0"/>
                </a:cubicBezTo>
                <a:cubicBezTo>
                  <a:pt x="3857448" y="-29209"/>
                  <a:pt x="4038740" y="39317"/>
                  <a:pt x="4156553" y="0"/>
                </a:cubicBezTo>
                <a:cubicBezTo>
                  <a:pt x="4274366" y="-39317"/>
                  <a:pt x="4455767" y="13777"/>
                  <a:pt x="4706361" y="0"/>
                </a:cubicBezTo>
                <a:cubicBezTo>
                  <a:pt x="4956955" y="-13777"/>
                  <a:pt x="5033166" y="58849"/>
                  <a:pt x="5316649" y="0"/>
                </a:cubicBezTo>
                <a:cubicBezTo>
                  <a:pt x="5600132" y="-58849"/>
                  <a:pt x="5800627" y="46276"/>
                  <a:pt x="6047894" y="0"/>
                </a:cubicBezTo>
                <a:cubicBezTo>
                  <a:pt x="6085088" y="209810"/>
                  <a:pt x="6014906" y="355296"/>
                  <a:pt x="6047894" y="587595"/>
                </a:cubicBezTo>
                <a:cubicBezTo>
                  <a:pt x="6080882" y="819894"/>
                  <a:pt x="5993749" y="934764"/>
                  <a:pt x="6047894" y="1078156"/>
                </a:cubicBezTo>
                <a:cubicBezTo>
                  <a:pt x="6102039" y="1221548"/>
                  <a:pt x="6035958" y="1301948"/>
                  <a:pt x="6047894" y="1520199"/>
                </a:cubicBezTo>
                <a:cubicBezTo>
                  <a:pt x="6059830" y="1738450"/>
                  <a:pt x="6013475" y="1888726"/>
                  <a:pt x="6047894" y="2059277"/>
                </a:cubicBezTo>
                <a:cubicBezTo>
                  <a:pt x="6082313" y="2229828"/>
                  <a:pt x="6033921" y="2394255"/>
                  <a:pt x="6047894" y="2646872"/>
                </a:cubicBezTo>
                <a:cubicBezTo>
                  <a:pt x="6061867" y="2899489"/>
                  <a:pt x="6046464" y="2966689"/>
                  <a:pt x="6047894" y="3282984"/>
                </a:cubicBezTo>
                <a:cubicBezTo>
                  <a:pt x="6049324" y="3599279"/>
                  <a:pt x="6020167" y="3676422"/>
                  <a:pt x="6047894" y="3870578"/>
                </a:cubicBezTo>
                <a:cubicBezTo>
                  <a:pt x="6075621" y="4064734"/>
                  <a:pt x="5985219" y="4624377"/>
                  <a:pt x="6047894" y="4851700"/>
                </a:cubicBezTo>
                <a:cubicBezTo>
                  <a:pt x="5804584" y="4882431"/>
                  <a:pt x="5675139" y="4810413"/>
                  <a:pt x="5437607" y="4851700"/>
                </a:cubicBezTo>
                <a:cubicBezTo>
                  <a:pt x="5200075" y="4892987"/>
                  <a:pt x="5113270" y="4804809"/>
                  <a:pt x="4948277" y="4851700"/>
                </a:cubicBezTo>
                <a:cubicBezTo>
                  <a:pt x="4783284" y="4898591"/>
                  <a:pt x="4660770" y="4804902"/>
                  <a:pt x="4458947" y="4851700"/>
                </a:cubicBezTo>
                <a:cubicBezTo>
                  <a:pt x="4257124" y="4898498"/>
                  <a:pt x="3983713" y="4779796"/>
                  <a:pt x="3848660" y="4851700"/>
                </a:cubicBezTo>
                <a:cubicBezTo>
                  <a:pt x="3713607" y="4923604"/>
                  <a:pt x="3521465" y="4825128"/>
                  <a:pt x="3298851" y="4851700"/>
                </a:cubicBezTo>
                <a:cubicBezTo>
                  <a:pt x="3076237" y="4878272"/>
                  <a:pt x="3114034" y="4840414"/>
                  <a:pt x="2930480" y="4851700"/>
                </a:cubicBezTo>
                <a:cubicBezTo>
                  <a:pt x="2746926" y="4862986"/>
                  <a:pt x="2607286" y="4799596"/>
                  <a:pt x="2441150" y="4851700"/>
                </a:cubicBezTo>
                <a:cubicBezTo>
                  <a:pt x="2275014" y="4903804"/>
                  <a:pt x="2002403" y="4822848"/>
                  <a:pt x="1830862" y="4851700"/>
                </a:cubicBezTo>
                <a:cubicBezTo>
                  <a:pt x="1659321" y="4880552"/>
                  <a:pt x="1604832" y="4841771"/>
                  <a:pt x="1402012" y="4851700"/>
                </a:cubicBezTo>
                <a:cubicBezTo>
                  <a:pt x="1199192" y="4861629"/>
                  <a:pt x="1013265" y="4830809"/>
                  <a:pt x="731245" y="4851700"/>
                </a:cubicBezTo>
                <a:cubicBezTo>
                  <a:pt x="449225" y="4872591"/>
                  <a:pt x="167943" y="4778509"/>
                  <a:pt x="0" y="4851700"/>
                </a:cubicBezTo>
                <a:cubicBezTo>
                  <a:pt x="-48322" y="4678416"/>
                  <a:pt x="63193" y="4446751"/>
                  <a:pt x="0" y="4312622"/>
                </a:cubicBezTo>
                <a:cubicBezTo>
                  <a:pt x="-63193" y="4178493"/>
                  <a:pt x="40046" y="4034457"/>
                  <a:pt x="0" y="3919095"/>
                </a:cubicBezTo>
                <a:cubicBezTo>
                  <a:pt x="-40046" y="3803733"/>
                  <a:pt x="51625" y="3495451"/>
                  <a:pt x="0" y="3380018"/>
                </a:cubicBezTo>
                <a:cubicBezTo>
                  <a:pt x="-51625" y="3264585"/>
                  <a:pt x="707" y="3107990"/>
                  <a:pt x="0" y="2937974"/>
                </a:cubicBezTo>
                <a:cubicBezTo>
                  <a:pt x="-707" y="2767958"/>
                  <a:pt x="33902" y="2668421"/>
                  <a:pt x="0" y="2495930"/>
                </a:cubicBezTo>
                <a:cubicBezTo>
                  <a:pt x="-33902" y="2323439"/>
                  <a:pt x="35539" y="2196721"/>
                  <a:pt x="0" y="2053886"/>
                </a:cubicBezTo>
                <a:cubicBezTo>
                  <a:pt x="-35539" y="1911051"/>
                  <a:pt x="29491" y="1814538"/>
                  <a:pt x="0" y="1611843"/>
                </a:cubicBezTo>
                <a:cubicBezTo>
                  <a:pt x="-29491" y="1409148"/>
                  <a:pt x="4571" y="1280383"/>
                  <a:pt x="0" y="1121282"/>
                </a:cubicBezTo>
                <a:cubicBezTo>
                  <a:pt x="-4571" y="962181"/>
                  <a:pt x="17532" y="854206"/>
                  <a:pt x="0" y="679238"/>
                </a:cubicBezTo>
                <a:cubicBezTo>
                  <a:pt x="-17532" y="504270"/>
                  <a:pt x="20670" y="169069"/>
                  <a:pt x="0" y="0"/>
                </a:cubicBezTo>
                <a:close/>
              </a:path>
              <a:path w="6047894" h="4851700" stroke="0" extrusionOk="0">
                <a:moveTo>
                  <a:pt x="0" y="0"/>
                </a:moveTo>
                <a:cubicBezTo>
                  <a:pt x="193311" y="-42659"/>
                  <a:pt x="267477" y="5434"/>
                  <a:pt x="489330" y="0"/>
                </a:cubicBezTo>
                <a:cubicBezTo>
                  <a:pt x="711183" y="-5434"/>
                  <a:pt x="769314" y="15700"/>
                  <a:pt x="857701" y="0"/>
                </a:cubicBezTo>
                <a:cubicBezTo>
                  <a:pt x="946088" y="-15700"/>
                  <a:pt x="1344738" y="47650"/>
                  <a:pt x="1528468" y="0"/>
                </a:cubicBezTo>
                <a:cubicBezTo>
                  <a:pt x="1712198" y="-47650"/>
                  <a:pt x="1901867" y="2868"/>
                  <a:pt x="2017797" y="0"/>
                </a:cubicBezTo>
                <a:cubicBezTo>
                  <a:pt x="2133727" y="-2868"/>
                  <a:pt x="2352382" y="25286"/>
                  <a:pt x="2507127" y="0"/>
                </a:cubicBezTo>
                <a:cubicBezTo>
                  <a:pt x="2661872" y="-25286"/>
                  <a:pt x="3033476" y="64061"/>
                  <a:pt x="3177893" y="0"/>
                </a:cubicBezTo>
                <a:cubicBezTo>
                  <a:pt x="3322310" y="-64061"/>
                  <a:pt x="3472062" y="27385"/>
                  <a:pt x="3606744" y="0"/>
                </a:cubicBezTo>
                <a:cubicBezTo>
                  <a:pt x="3741426" y="-27385"/>
                  <a:pt x="3981878" y="10472"/>
                  <a:pt x="4277510" y="0"/>
                </a:cubicBezTo>
                <a:cubicBezTo>
                  <a:pt x="4573142" y="-10472"/>
                  <a:pt x="4710738" y="45628"/>
                  <a:pt x="4948277" y="0"/>
                </a:cubicBezTo>
                <a:cubicBezTo>
                  <a:pt x="5185816" y="-45628"/>
                  <a:pt x="5246631" y="45187"/>
                  <a:pt x="5498085" y="0"/>
                </a:cubicBezTo>
                <a:cubicBezTo>
                  <a:pt x="5749539" y="-45187"/>
                  <a:pt x="5802440" y="38779"/>
                  <a:pt x="6047894" y="0"/>
                </a:cubicBezTo>
                <a:cubicBezTo>
                  <a:pt x="6080396" y="116354"/>
                  <a:pt x="6042063" y="354308"/>
                  <a:pt x="6047894" y="490561"/>
                </a:cubicBezTo>
                <a:cubicBezTo>
                  <a:pt x="6053725" y="626814"/>
                  <a:pt x="6006303" y="751133"/>
                  <a:pt x="6047894" y="884088"/>
                </a:cubicBezTo>
                <a:cubicBezTo>
                  <a:pt x="6089485" y="1017043"/>
                  <a:pt x="6031108" y="1172021"/>
                  <a:pt x="6047894" y="1423165"/>
                </a:cubicBezTo>
                <a:cubicBezTo>
                  <a:pt x="6064680" y="1674309"/>
                  <a:pt x="6046721" y="1694851"/>
                  <a:pt x="6047894" y="1962243"/>
                </a:cubicBezTo>
                <a:cubicBezTo>
                  <a:pt x="6049067" y="2229635"/>
                  <a:pt x="6006224" y="2272636"/>
                  <a:pt x="6047894" y="2501321"/>
                </a:cubicBezTo>
                <a:cubicBezTo>
                  <a:pt x="6089564" y="2730006"/>
                  <a:pt x="6012953" y="2954369"/>
                  <a:pt x="6047894" y="3088916"/>
                </a:cubicBezTo>
                <a:cubicBezTo>
                  <a:pt x="6082835" y="3223463"/>
                  <a:pt x="6032771" y="3398463"/>
                  <a:pt x="6047894" y="3676510"/>
                </a:cubicBezTo>
                <a:cubicBezTo>
                  <a:pt x="6063017" y="3954557"/>
                  <a:pt x="6009400" y="3986934"/>
                  <a:pt x="6047894" y="4264105"/>
                </a:cubicBezTo>
                <a:cubicBezTo>
                  <a:pt x="6086388" y="4541276"/>
                  <a:pt x="5999181" y="4674270"/>
                  <a:pt x="6047894" y="4851700"/>
                </a:cubicBezTo>
                <a:cubicBezTo>
                  <a:pt x="5932875" y="4853564"/>
                  <a:pt x="5783469" y="4813672"/>
                  <a:pt x="5619043" y="4851700"/>
                </a:cubicBezTo>
                <a:cubicBezTo>
                  <a:pt x="5454617" y="4889728"/>
                  <a:pt x="5304442" y="4806673"/>
                  <a:pt x="5069235" y="4851700"/>
                </a:cubicBezTo>
                <a:cubicBezTo>
                  <a:pt x="4834028" y="4896727"/>
                  <a:pt x="4760412" y="4817234"/>
                  <a:pt x="4640384" y="4851700"/>
                </a:cubicBezTo>
                <a:cubicBezTo>
                  <a:pt x="4520356" y="4886166"/>
                  <a:pt x="4232199" y="4813883"/>
                  <a:pt x="4090576" y="4851700"/>
                </a:cubicBezTo>
                <a:cubicBezTo>
                  <a:pt x="3948953" y="4889517"/>
                  <a:pt x="3834256" y="4815644"/>
                  <a:pt x="3722204" y="4851700"/>
                </a:cubicBezTo>
                <a:cubicBezTo>
                  <a:pt x="3610152" y="4887756"/>
                  <a:pt x="3458732" y="4808609"/>
                  <a:pt x="3353832" y="4851700"/>
                </a:cubicBezTo>
                <a:cubicBezTo>
                  <a:pt x="3248932" y="4894791"/>
                  <a:pt x="2991348" y="4815143"/>
                  <a:pt x="2804024" y="4851700"/>
                </a:cubicBezTo>
                <a:cubicBezTo>
                  <a:pt x="2616700" y="4888257"/>
                  <a:pt x="2553426" y="4804746"/>
                  <a:pt x="2375173" y="4851700"/>
                </a:cubicBezTo>
                <a:cubicBezTo>
                  <a:pt x="2196920" y="4898654"/>
                  <a:pt x="1954564" y="4840322"/>
                  <a:pt x="1764885" y="4851700"/>
                </a:cubicBezTo>
                <a:cubicBezTo>
                  <a:pt x="1575206" y="4863078"/>
                  <a:pt x="1463326" y="4850828"/>
                  <a:pt x="1336035" y="4851700"/>
                </a:cubicBezTo>
                <a:cubicBezTo>
                  <a:pt x="1208744" y="4852572"/>
                  <a:pt x="928238" y="4836043"/>
                  <a:pt x="725747" y="4851700"/>
                </a:cubicBezTo>
                <a:cubicBezTo>
                  <a:pt x="523256" y="4867357"/>
                  <a:pt x="193862" y="4850637"/>
                  <a:pt x="0" y="4851700"/>
                </a:cubicBezTo>
                <a:cubicBezTo>
                  <a:pt x="-5024" y="4633335"/>
                  <a:pt x="55931" y="4482006"/>
                  <a:pt x="0" y="4264105"/>
                </a:cubicBezTo>
                <a:cubicBezTo>
                  <a:pt x="-55931" y="4046205"/>
                  <a:pt x="6656" y="3816890"/>
                  <a:pt x="0" y="3676510"/>
                </a:cubicBezTo>
                <a:cubicBezTo>
                  <a:pt x="-6656" y="3536131"/>
                  <a:pt x="13959" y="3349124"/>
                  <a:pt x="0" y="3040399"/>
                </a:cubicBezTo>
                <a:cubicBezTo>
                  <a:pt x="-13959" y="2731674"/>
                  <a:pt x="2237" y="2791286"/>
                  <a:pt x="0" y="2549838"/>
                </a:cubicBezTo>
                <a:cubicBezTo>
                  <a:pt x="-2237" y="2308390"/>
                  <a:pt x="29162" y="2162155"/>
                  <a:pt x="0" y="1913726"/>
                </a:cubicBezTo>
                <a:cubicBezTo>
                  <a:pt x="-29162" y="1665297"/>
                  <a:pt x="526" y="1594663"/>
                  <a:pt x="0" y="1471682"/>
                </a:cubicBezTo>
                <a:cubicBezTo>
                  <a:pt x="-526" y="1348701"/>
                  <a:pt x="19655" y="1178962"/>
                  <a:pt x="0" y="1078156"/>
                </a:cubicBezTo>
                <a:cubicBezTo>
                  <a:pt x="-19655" y="977350"/>
                  <a:pt x="10478" y="782315"/>
                  <a:pt x="0" y="684629"/>
                </a:cubicBezTo>
                <a:cubicBezTo>
                  <a:pt x="-10478" y="586943"/>
                  <a:pt x="61426" y="256119"/>
                  <a:pt x="0" y="0"/>
                </a:cubicBezTo>
                <a:close/>
              </a:path>
            </a:pathLst>
          </a:custGeom>
          <a:ln w="60325">
            <a:solidFill>
              <a:schemeClr val="accent1"/>
            </a:solidFill>
            <a:extLst>
              <a:ext uri="{C807C97D-BFC1-408E-A445-0C87EB9F89A2}">
                <ask:lineSketchStyleProps xmlns:ask="http://schemas.microsoft.com/office/drawing/2018/sketchyshapes" sd="1219033472">
                  <ask:type>
                    <ask:lineSketchScribble/>
                  </ask:type>
                </ask:lineSketchStyleProps>
              </a:ext>
            </a:extLst>
          </a:ln>
        </p:spPr>
        <p:txBody>
          <a:bodyPr vert="horz" lIns="91440" tIns="45720" rIns="91440" bIns="45720" rtlCol="0" anchor="t">
            <a:normAutofit/>
          </a:bodyPr>
          <a:lstStyle/>
          <a:p>
            <a:r>
              <a:rPr lang="fi-FI" sz="3200" b="1" dirty="0">
                <a:solidFill>
                  <a:schemeClr val="accent1"/>
                </a:solidFill>
                <a:latin typeface="Wigrum" panose="020B0604020202020204" charset="0"/>
              </a:rPr>
              <a:t>Hallitus ja </a:t>
            </a:r>
            <a:br>
              <a:rPr lang="fi-FI" sz="3200" b="1" dirty="0">
                <a:solidFill>
                  <a:schemeClr val="accent1"/>
                </a:solidFill>
                <a:latin typeface="Wigrum" panose="020B0604020202020204" charset="0"/>
              </a:rPr>
            </a:br>
            <a:r>
              <a:rPr lang="fi-FI" sz="3200" b="1" dirty="0">
                <a:solidFill>
                  <a:schemeClr val="accent1"/>
                </a:solidFill>
                <a:latin typeface="Wigrum" panose="020B0604020202020204" charset="0"/>
              </a:rPr>
              <a:t>muut luottamustehtävät</a:t>
            </a:r>
          </a:p>
          <a:p>
            <a:r>
              <a:rPr lang="fi-FI" sz="2000" dirty="0">
                <a:latin typeface="Wigrum" panose="020B0604020202020204" charset="0"/>
              </a:rPr>
              <a:t>Ymmärrys perustehtävästä</a:t>
            </a:r>
          </a:p>
          <a:p>
            <a:pPr lvl="1"/>
            <a:r>
              <a:rPr lang="fi-FI" sz="2000" dirty="0">
                <a:latin typeface="Wigrum" panose="020B0604020202020204" charset="0"/>
              </a:rPr>
              <a:t>perehdytys kuntoon</a:t>
            </a:r>
          </a:p>
          <a:p>
            <a:pPr lvl="1"/>
            <a:r>
              <a:rPr lang="fi-FI" sz="2000">
                <a:latin typeface="Wigrum"/>
              </a:rPr>
              <a:t>koulutusta tarvittaessa</a:t>
            </a:r>
          </a:p>
          <a:p>
            <a:r>
              <a:rPr lang="fi-FI" sz="2000" dirty="0">
                <a:latin typeface="Wigrum" panose="020B0604020202020204" charset="0"/>
              </a:rPr>
              <a:t>Tehtävien jakaminen</a:t>
            </a:r>
          </a:p>
          <a:p>
            <a:pPr lvl="1"/>
            <a:r>
              <a:rPr lang="fi-FI" sz="2000" dirty="0">
                <a:latin typeface="Wigrum"/>
              </a:rPr>
              <a:t>tehtäväkuvaukset / ohjesäännöt</a:t>
            </a:r>
          </a:p>
          <a:p>
            <a:pPr lvl="1"/>
            <a:r>
              <a:rPr lang="fi-FI" sz="2000" dirty="0">
                <a:latin typeface="Wigrum"/>
              </a:rPr>
              <a:t>kaikille selkeä vastuualue: kysy ja kuuntele kiinnostuksen kohteita!</a:t>
            </a:r>
          </a:p>
          <a:p>
            <a:r>
              <a:rPr lang="fi-FI" sz="2000" dirty="0">
                <a:latin typeface="Wigrum" panose="020B0604020202020204" charset="0"/>
              </a:rPr>
              <a:t>Yhteisesti sovitut välineet sujuvaan yhteydenpitoon ja yhteistyöskentelyyn.</a:t>
            </a:r>
            <a:endParaRPr lang="fi-FI" sz="2000" dirty="0"/>
          </a:p>
        </p:txBody>
      </p:sp>
      <p:sp>
        <p:nvSpPr>
          <p:cNvPr id="4" name="Tekstiruutu 3">
            <a:extLst>
              <a:ext uri="{FF2B5EF4-FFF2-40B4-BE49-F238E27FC236}">
                <a16:creationId xmlns:a16="http://schemas.microsoft.com/office/drawing/2014/main" id="{BEDA229C-3C81-FD4A-00D8-C9B12A037370}"/>
              </a:ext>
            </a:extLst>
          </p:cNvPr>
          <p:cNvSpPr txBox="1"/>
          <p:nvPr/>
        </p:nvSpPr>
        <p:spPr>
          <a:xfrm>
            <a:off x="8941777" y="2648011"/>
            <a:ext cx="6719001" cy="4770537"/>
          </a:xfrm>
          <a:custGeom>
            <a:avLst/>
            <a:gdLst>
              <a:gd name="connsiteX0" fmla="*/ 0 w 6719001"/>
              <a:gd name="connsiteY0" fmla="*/ 0 h 4770537"/>
              <a:gd name="connsiteX1" fmla="*/ 492727 w 6719001"/>
              <a:gd name="connsiteY1" fmla="*/ 0 h 4770537"/>
              <a:gd name="connsiteX2" fmla="*/ 851073 w 6719001"/>
              <a:gd name="connsiteY2" fmla="*/ 0 h 4770537"/>
              <a:gd name="connsiteX3" fmla="*/ 1545370 w 6719001"/>
              <a:gd name="connsiteY3" fmla="*/ 0 h 4770537"/>
              <a:gd name="connsiteX4" fmla="*/ 2038097 w 6719001"/>
              <a:gd name="connsiteY4" fmla="*/ 0 h 4770537"/>
              <a:gd name="connsiteX5" fmla="*/ 2530824 w 6719001"/>
              <a:gd name="connsiteY5" fmla="*/ 0 h 4770537"/>
              <a:gd name="connsiteX6" fmla="*/ 3225120 w 6719001"/>
              <a:gd name="connsiteY6" fmla="*/ 0 h 4770537"/>
              <a:gd name="connsiteX7" fmla="*/ 3650657 w 6719001"/>
              <a:gd name="connsiteY7" fmla="*/ 0 h 4770537"/>
              <a:gd name="connsiteX8" fmla="*/ 4344954 w 6719001"/>
              <a:gd name="connsiteY8" fmla="*/ 0 h 4770537"/>
              <a:gd name="connsiteX9" fmla="*/ 5039251 w 6719001"/>
              <a:gd name="connsiteY9" fmla="*/ 0 h 4770537"/>
              <a:gd name="connsiteX10" fmla="*/ 5599168 w 6719001"/>
              <a:gd name="connsiteY10" fmla="*/ 0 h 4770537"/>
              <a:gd name="connsiteX11" fmla="*/ 6719001 w 6719001"/>
              <a:gd name="connsiteY11" fmla="*/ 0 h 4770537"/>
              <a:gd name="connsiteX12" fmla="*/ 6719001 w 6719001"/>
              <a:gd name="connsiteY12" fmla="*/ 548612 h 4770537"/>
              <a:gd name="connsiteX13" fmla="*/ 6719001 w 6719001"/>
              <a:gd name="connsiteY13" fmla="*/ 1001813 h 4770537"/>
              <a:gd name="connsiteX14" fmla="*/ 6719001 w 6719001"/>
              <a:gd name="connsiteY14" fmla="*/ 1598130 h 4770537"/>
              <a:gd name="connsiteX15" fmla="*/ 6719001 w 6719001"/>
              <a:gd name="connsiteY15" fmla="*/ 2194447 h 4770537"/>
              <a:gd name="connsiteX16" fmla="*/ 6719001 w 6719001"/>
              <a:gd name="connsiteY16" fmla="*/ 2790764 h 4770537"/>
              <a:gd name="connsiteX17" fmla="*/ 6719001 w 6719001"/>
              <a:gd name="connsiteY17" fmla="*/ 3434787 h 4770537"/>
              <a:gd name="connsiteX18" fmla="*/ 6719001 w 6719001"/>
              <a:gd name="connsiteY18" fmla="*/ 4078809 h 4770537"/>
              <a:gd name="connsiteX19" fmla="*/ 6719001 w 6719001"/>
              <a:gd name="connsiteY19" fmla="*/ 4770537 h 4770537"/>
              <a:gd name="connsiteX20" fmla="*/ 6360654 w 6719001"/>
              <a:gd name="connsiteY20" fmla="*/ 4770537 h 4770537"/>
              <a:gd name="connsiteX21" fmla="*/ 5666358 w 6719001"/>
              <a:gd name="connsiteY21" fmla="*/ 4770537 h 4770537"/>
              <a:gd name="connsiteX22" fmla="*/ 5106441 w 6719001"/>
              <a:gd name="connsiteY22" fmla="*/ 4770537 h 4770537"/>
              <a:gd name="connsiteX23" fmla="*/ 4680904 w 6719001"/>
              <a:gd name="connsiteY23" fmla="*/ 4770537 h 4770537"/>
              <a:gd name="connsiteX24" fmla="*/ 4120987 w 6719001"/>
              <a:gd name="connsiteY24" fmla="*/ 4770537 h 4770537"/>
              <a:gd name="connsiteX25" fmla="*/ 3762641 w 6719001"/>
              <a:gd name="connsiteY25" fmla="*/ 4770537 h 4770537"/>
              <a:gd name="connsiteX26" fmla="*/ 3404294 w 6719001"/>
              <a:gd name="connsiteY26" fmla="*/ 4770537 h 4770537"/>
              <a:gd name="connsiteX27" fmla="*/ 2844377 w 6719001"/>
              <a:gd name="connsiteY27" fmla="*/ 4770537 h 4770537"/>
              <a:gd name="connsiteX28" fmla="*/ 2418840 w 6719001"/>
              <a:gd name="connsiteY28" fmla="*/ 4770537 h 4770537"/>
              <a:gd name="connsiteX29" fmla="*/ 1791734 w 6719001"/>
              <a:gd name="connsiteY29" fmla="*/ 4770537 h 4770537"/>
              <a:gd name="connsiteX30" fmla="*/ 1366197 w 6719001"/>
              <a:gd name="connsiteY30" fmla="*/ 4770537 h 4770537"/>
              <a:gd name="connsiteX31" fmla="*/ 739090 w 6719001"/>
              <a:gd name="connsiteY31" fmla="*/ 4770537 h 4770537"/>
              <a:gd name="connsiteX32" fmla="*/ 0 w 6719001"/>
              <a:gd name="connsiteY32" fmla="*/ 4770537 h 4770537"/>
              <a:gd name="connsiteX33" fmla="*/ 0 w 6719001"/>
              <a:gd name="connsiteY33" fmla="*/ 4126515 h 4770537"/>
              <a:gd name="connsiteX34" fmla="*/ 0 w 6719001"/>
              <a:gd name="connsiteY34" fmla="*/ 3482492 h 4770537"/>
              <a:gd name="connsiteX35" fmla="*/ 0 w 6719001"/>
              <a:gd name="connsiteY35" fmla="*/ 2790764 h 4770537"/>
              <a:gd name="connsiteX36" fmla="*/ 0 w 6719001"/>
              <a:gd name="connsiteY36" fmla="*/ 2242152 h 4770537"/>
              <a:gd name="connsiteX37" fmla="*/ 0 w 6719001"/>
              <a:gd name="connsiteY37" fmla="*/ 1550425 h 4770537"/>
              <a:gd name="connsiteX38" fmla="*/ 0 w 6719001"/>
              <a:gd name="connsiteY38" fmla="*/ 1049518 h 4770537"/>
              <a:gd name="connsiteX39" fmla="*/ 0 w 6719001"/>
              <a:gd name="connsiteY39" fmla="*/ 596317 h 4770537"/>
              <a:gd name="connsiteX40" fmla="*/ 0 w 6719001"/>
              <a:gd name="connsiteY40" fmla="*/ 0 h 477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719001" h="4770537" extrusionOk="0">
                <a:moveTo>
                  <a:pt x="0" y="0"/>
                </a:moveTo>
                <a:cubicBezTo>
                  <a:pt x="106167" y="-21340"/>
                  <a:pt x="268869" y="57601"/>
                  <a:pt x="492727" y="0"/>
                </a:cubicBezTo>
                <a:cubicBezTo>
                  <a:pt x="716585" y="-57601"/>
                  <a:pt x="687528" y="22327"/>
                  <a:pt x="851073" y="0"/>
                </a:cubicBezTo>
                <a:cubicBezTo>
                  <a:pt x="1014618" y="-22327"/>
                  <a:pt x="1397967" y="14722"/>
                  <a:pt x="1545370" y="0"/>
                </a:cubicBezTo>
                <a:cubicBezTo>
                  <a:pt x="1692773" y="-14722"/>
                  <a:pt x="1855635" y="46910"/>
                  <a:pt x="2038097" y="0"/>
                </a:cubicBezTo>
                <a:cubicBezTo>
                  <a:pt x="2220559" y="-46910"/>
                  <a:pt x="2379819" y="15842"/>
                  <a:pt x="2530824" y="0"/>
                </a:cubicBezTo>
                <a:cubicBezTo>
                  <a:pt x="2681829" y="-15842"/>
                  <a:pt x="2951689" y="14449"/>
                  <a:pt x="3225120" y="0"/>
                </a:cubicBezTo>
                <a:cubicBezTo>
                  <a:pt x="3498551" y="-14449"/>
                  <a:pt x="3542429" y="27762"/>
                  <a:pt x="3650657" y="0"/>
                </a:cubicBezTo>
                <a:cubicBezTo>
                  <a:pt x="3758885" y="-27762"/>
                  <a:pt x="4169984" y="36140"/>
                  <a:pt x="4344954" y="0"/>
                </a:cubicBezTo>
                <a:cubicBezTo>
                  <a:pt x="4519924" y="-36140"/>
                  <a:pt x="4885666" y="76374"/>
                  <a:pt x="5039251" y="0"/>
                </a:cubicBezTo>
                <a:cubicBezTo>
                  <a:pt x="5192836" y="-76374"/>
                  <a:pt x="5448145" y="28719"/>
                  <a:pt x="5599168" y="0"/>
                </a:cubicBezTo>
                <a:cubicBezTo>
                  <a:pt x="5750191" y="-28719"/>
                  <a:pt x="6182257" y="110910"/>
                  <a:pt x="6719001" y="0"/>
                </a:cubicBezTo>
                <a:cubicBezTo>
                  <a:pt x="6769794" y="158237"/>
                  <a:pt x="6660635" y="401076"/>
                  <a:pt x="6719001" y="548612"/>
                </a:cubicBezTo>
                <a:cubicBezTo>
                  <a:pt x="6777367" y="696148"/>
                  <a:pt x="6685666" y="892475"/>
                  <a:pt x="6719001" y="1001813"/>
                </a:cubicBezTo>
                <a:cubicBezTo>
                  <a:pt x="6752336" y="1111151"/>
                  <a:pt x="6693202" y="1465295"/>
                  <a:pt x="6719001" y="1598130"/>
                </a:cubicBezTo>
                <a:cubicBezTo>
                  <a:pt x="6744800" y="1730965"/>
                  <a:pt x="6679288" y="2057046"/>
                  <a:pt x="6719001" y="2194447"/>
                </a:cubicBezTo>
                <a:cubicBezTo>
                  <a:pt x="6758714" y="2331848"/>
                  <a:pt x="6651197" y="2662289"/>
                  <a:pt x="6719001" y="2790764"/>
                </a:cubicBezTo>
                <a:cubicBezTo>
                  <a:pt x="6786805" y="2919239"/>
                  <a:pt x="6654013" y="3289522"/>
                  <a:pt x="6719001" y="3434787"/>
                </a:cubicBezTo>
                <a:cubicBezTo>
                  <a:pt x="6783989" y="3580052"/>
                  <a:pt x="6674011" y="3792270"/>
                  <a:pt x="6719001" y="4078809"/>
                </a:cubicBezTo>
                <a:cubicBezTo>
                  <a:pt x="6763991" y="4365348"/>
                  <a:pt x="6687889" y="4588199"/>
                  <a:pt x="6719001" y="4770537"/>
                </a:cubicBezTo>
                <a:cubicBezTo>
                  <a:pt x="6622814" y="4783777"/>
                  <a:pt x="6523097" y="4741544"/>
                  <a:pt x="6360654" y="4770537"/>
                </a:cubicBezTo>
                <a:cubicBezTo>
                  <a:pt x="6198211" y="4799530"/>
                  <a:pt x="5858131" y="4724942"/>
                  <a:pt x="5666358" y="4770537"/>
                </a:cubicBezTo>
                <a:cubicBezTo>
                  <a:pt x="5474585" y="4816132"/>
                  <a:pt x="5310020" y="4754817"/>
                  <a:pt x="5106441" y="4770537"/>
                </a:cubicBezTo>
                <a:cubicBezTo>
                  <a:pt x="4902862" y="4786257"/>
                  <a:pt x="4889070" y="4758908"/>
                  <a:pt x="4680904" y="4770537"/>
                </a:cubicBezTo>
                <a:cubicBezTo>
                  <a:pt x="4472738" y="4782166"/>
                  <a:pt x="4370759" y="4715388"/>
                  <a:pt x="4120987" y="4770537"/>
                </a:cubicBezTo>
                <a:cubicBezTo>
                  <a:pt x="3871215" y="4825686"/>
                  <a:pt x="3910083" y="4744721"/>
                  <a:pt x="3762641" y="4770537"/>
                </a:cubicBezTo>
                <a:cubicBezTo>
                  <a:pt x="3615199" y="4796353"/>
                  <a:pt x="3557732" y="4750118"/>
                  <a:pt x="3404294" y="4770537"/>
                </a:cubicBezTo>
                <a:cubicBezTo>
                  <a:pt x="3250856" y="4790956"/>
                  <a:pt x="2992312" y="4752007"/>
                  <a:pt x="2844377" y="4770537"/>
                </a:cubicBezTo>
                <a:cubicBezTo>
                  <a:pt x="2696442" y="4789067"/>
                  <a:pt x="2586196" y="4721908"/>
                  <a:pt x="2418840" y="4770537"/>
                </a:cubicBezTo>
                <a:cubicBezTo>
                  <a:pt x="2251484" y="4819166"/>
                  <a:pt x="2011341" y="4727599"/>
                  <a:pt x="1791734" y="4770537"/>
                </a:cubicBezTo>
                <a:cubicBezTo>
                  <a:pt x="1572127" y="4813475"/>
                  <a:pt x="1559239" y="4747074"/>
                  <a:pt x="1366197" y="4770537"/>
                </a:cubicBezTo>
                <a:cubicBezTo>
                  <a:pt x="1173155" y="4794000"/>
                  <a:pt x="929780" y="4767720"/>
                  <a:pt x="739090" y="4770537"/>
                </a:cubicBezTo>
                <a:cubicBezTo>
                  <a:pt x="548400" y="4773354"/>
                  <a:pt x="226180" y="4753068"/>
                  <a:pt x="0" y="4770537"/>
                </a:cubicBezTo>
                <a:cubicBezTo>
                  <a:pt x="-67047" y="4488862"/>
                  <a:pt x="47573" y="4438877"/>
                  <a:pt x="0" y="4126515"/>
                </a:cubicBezTo>
                <a:cubicBezTo>
                  <a:pt x="-47573" y="3814153"/>
                  <a:pt x="18315" y="3764994"/>
                  <a:pt x="0" y="3482492"/>
                </a:cubicBezTo>
                <a:cubicBezTo>
                  <a:pt x="-18315" y="3199990"/>
                  <a:pt x="75193" y="2994157"/>
                  <a:pt x="0" y="2790764"/>
                </a:cubicBezTo>
                <a:cubicBezTo>
                  <a:pt x="-75193" y="2587371"/>
                  <a:pt x="45312" y="2369606"/>
                  <a:pt x="0" y="2242152"/>
                </a:cubicBezTo>
                <a:cubicBezTo>
                  <a:pt x="-45312" y="2114698"/>
                  <a:pt x="36633" y="1863098"/>
                  <a:pt x="0" y="1550425"/>
                </a:cubicBezTo>
                <a:cubicBezTo>
                  <a:pt x="-36633" y="1237752"/>
                  <a:pt x="32419" y="1297468"/>
                  <a:pt x="0" y="1049518"/>
                </a:cubicBezTo>
                <a:cubicBezTo>
                  <a:pt x="-32419" y="801568"/>
                  <a:pt x="7510" y="736345"/>
                  <a:pt x="0" y="596317"/>
                </a:cubicBezTo>
                <a:cubicBezTo>
                  <a:pt x="-7510" y="456289"/>
                  <a:pt x="51423" y="153742"/>
                  <a:pt x="0" y="0"/>
                </a:cubicBezTo>
                <a:close/>
              </a:path>
            </a:pathLst>
          </a:custGeom>
          <a:noFill/>
          <a:ln w="60325">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a:ln>
                  <a:noFill/>
                </a:ln>
                <a:solidFill>
                  <a:srgbClr val="1A4554"/>
                </a:solidFill>
                <a:effectLst/>
                <a:uLnTx/>
                <a:uFillTx/>
                <a:latin typeface="Century Gothic"/>
                <a:ea typeface="+mn-ea"/>
                <a:cs typeface="+mn-cs"/>
              </a:rPr>
              <a:t>talkoolaiset / toimintajoukot/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a:ln>
                  <a:noFill/>
                </a:ln>
                <a:solidFill>
                  <a:srgbClr val="1A4554"/>
                </a:solidFill>
                <a:effectLst/>
                <a:uLnTx/>
                <a:uFillTx/>
                <a:latin typeface="Century Gothic"/>
                <a:ea typeface="+mn-ea"/>
                <a:cs typeface="+mn-cs"/>
              </a:rPr>
              <a:t>Kevytvapaaehtoiset</a:t>
            </a:r>
          </a:p>
          <a:p>
            <a:pPr marL="514350" marR="0" lvl="0" indent="-5143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t>Kevytvapaaehtoisuus on kertaluontoista/lyhytkestoista, (arvojen mukaista) matalan kynnyksen  toimintaa</a:t>
            </a:r>
            <a:b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br>
            <a:endPar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endParaRPr>
          </a:p>
          <a:p>
            <a:pPr marL="514350" marR="0" lvl="0" indent="-5143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t>”Pilko, kuvaa, markkinoi”: </a:t>
            </a:r>
            <a:b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br>
            <a: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t>helposti haltuun </a:t>
            </a:r>
            <a:b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br>
            <a: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t>otettavia tehtäviä</a:t>
            </a:r>
            <a:b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br>
            <a:endPar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endParaRPr>
          </a:p>
          <a:p>
            <a:pPr marL="514350" marR="0" lvl="0" indent="-5143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t>Parhaimmillaan toimivat hallituksen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t>rinnalla lisäten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t>yhdistyksen voimavaroja </a:t>
            </a:r>
            <a:b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br>
            <a:r>
              <a:rPr kumimoji="0" lang="fi-FI" sz="2000" b="0" i="0" u="none" strike="noStrike" kern="1200" cap="none" spc="0" normalizeH="0" baseline="0" noProof="0" dirty="0">
                <a:ln>
                  <a:noFill/>
                </a:ln>
                <a:solidFill>
                  <a:prstClr val="black"/>
                </a:solidFill>
                <a:effectLst/>
                <a:uLnTx/>
                <a:uFillTx/>
                <a:latin typeface="Wigrum" panose="020B0604020202020204" charset="0"/>
                <a:ea typeface="+mn-ea"/>
                <a:cs typeface="+mn-cs"/>
              </a:rPr>
              <a:t>merkittävästi</a:t>
            </a:r>
          </a:p>
        </p:txBody>
      </p:sp>
      <p:sp>
        <p:nvSpPr>
          <p:cNvPr id="2" name="Otsikko 1">
            <a:extLst>
              <a:ext uri="{FF2B5EF4-FFF2-40B4-BE49-F238E27FC236}">
                <a16:creationId xmlns:a16="http://schemas.microsoft.com/office/drawing/2014/main" id="{86AB7404-B961-23A3-3340-D0C355E89A58}"/>
              </a:ext>
            </a:extLst>
          </p:cNvPr>
          <p:cNvSpPr>
            <a:spLocks noGrp="1"/>
          </p:cNvSpPr>
          <p:nvPr>
            <p:ph type="title"/>
          </p:nvPr>
        </p:nvSpPr>
        <p:spPr>
          <a:xfrm>
            <a:off x="1014399" y="697935"/>
            <a:ext cx="15773400" cy="1988345"/>
          </a:xfrm>
        </p:spPr>
        <p:txBody>
          <a:bodyPr>
            <a:normAutofit/>
          </a:bodyPr>
          <a:lstStyle/>
          <a:p>
            <a:pPr algn="ctr"/>
            <a:r>
              <a:rPr lang="fi-FI" sz="5400" dirty="0">
                <a:solidFill>
                  <a:schemeClr val="accent1"/>
                </a:solidFill>
              </a:rPr>
              <a:t>Resepti: Yhdistyksen voimavarojen kasvattaminen</a:t>
            </a:r>
          </a:p>
        </p:txBody>
      </p:sp>
      <p:sp>
        <p:nvSpPr>
          <p:cNvPr id="10" name="Plusmerkki 9" descr="Plus-merkki&#10;">
            <a:extLst>
              <a:ext uri="{FF2B5EF4-FFF2-40B4-BE49-F238E27FC236}">
                <a16:creationId xmlns:a16="http://schemas.microsoft.com/office/drawing/2014/main" id="{04C4A753-C696-E8F7-4E77-BBD5B0990EB9}"/>
              </a:ext>
            </a:extLst>
          </p:cNvPr>
          <p:cNvSpPr/>
          <p:nvPr/>
        </p:nvSpPr>
        <p:spPr>
          <a:xfrm>
            <a:off x="7923479" y="4385818"/>
            <a:ext cx="977620" cy="914400"/>
          </a:xfrm>
          <a:custGeom>
            <a:avLst/>
            <a:gdLst>
              <a:gd name="connsiteX0" fmla="*/ 129584 w 977620"/>
              <a:gd name="connsiteY0" fmla="*/ 349667 h 914400"/>
              <a:gd name="connsiteX1" fmla="*/ 381277 w 977620"/>
              <a:gd name="connsiteY1" fmla="*/ 349667 h 914400"/>
              <a:gd name="connsiteX2" fmla="*/ 381277 w 977620"/>
              <a:gd name="connsiteY2" fmla="*/ 121204 h 914400"/>
              <a:gd name="connsiteX3" fmla="*/ 596343 w 977620"/>
              <a:gd name="connsiteY3" fmla="*/ 121204 h 914400"/>
              <a:gd name="connsiteX4" fmla="*/ 596343 w 977620"/>
              <a:gd name="connsiteY4" fmla="*/ 349667 h 914400"/>
              <a:gd name="connsiteX5" fmla="*/ 848036 w 977620"/>
              <a:gd name="connsiteY5" fmla="*/ 349667 h 914400"/>
              <a:gd name="connsiteX6" fmla="*/ 848036 w 977620"/>
              <a:gd name="connsiteY6" fmla="*/ 564733 h 914400"/>
              <a:gd name="connsiteX7" fmla="*/ 596343 w 977620"/>
              <a:gd name="connsiteY7" fmla="*/ 564733 h 914400"/>
              <a:gd name="connsiteX8" fmla="*/ 596343 w 977620"/>
              <a:gd name="connsiteY8" fmla="*/ 793196 h 914400"/>
              <a:gd name="connsiteX9" fmla="*/ 381277 w 977620"/>
              <a:gd name="connsiteY9" fmla="*/ 793196 h 914400"/>
              <a:gd name="connsiteX10" fmla="*/ 381277 w 977620"/>
              <a:gd name="connsiteY10" fmla="*/ 564733 h 914400"/>
              <a:gd name="connsiteX11" fmla="*/ 129584 w 977620"/>
              <a:gd name="connsiteY11" fmla="*/ 564733 h 914400"/>
              <a:gd name="connsiteX12" fmla="*/ 129584 w 977620"/>
              <a:gd name="connsiteY12" fmla="*/ 349667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620" h="914400" fill="none" extrusionOk="0">
                <a:moveTo>
                  <a:pt x="129584" y="349667"/>
                </a:moveTo>
                <a:cubicBezTo>
                  <a:pt x="215753" y="325341"/>
                  <a:pt x="309851" y="360324"/>
                  <a:pt x="381277" y="349667"/>
                </a:cubicBezTo>
                <a:cubicBezTo>
                  <a:pt x="367682" y="298463"/>
                  <a:pt x="408658" y="180409"/>
                  <a:pt x="381277" y="121204"/>
                </a:cubicBezTo>
                <a:cubicBezTo>
                  <a:pt x="457010" y="108408"/>
                  <a:pt x="547872" y="138579"/>
                  <a:pt x="596343" y="121204"/>
                </a:cubicBezTo>
                <a:cubicBezTo>
                  <a:pt x="605881" y="192714"/>
                  <a:pt x="587562" y="265069"/>
                  <a:pt x="596343" y="349667"/>
                </a:cubicBezTo>
                <a:cubicBezTo>
                  <a:pt x="687758" y="334686"/>
                  <a:pt x="775715" y="370499"/>
                  <a:pt x="848036" y="349667"/>
                </a:cubicBezTo>
                <a:cubicBezTo>
                  <a:pt x="849613" y="395851"/>
                  <a:pt x="833152" y="498001"/>
                  <a:pt x="848036" y="564733"/>
                </a:cubicBezTo>
                <a:cubicBezTo>
                  <a:pt x="750455" y="582374"/>
                  <a:pt x="698187" y="563907"/>
                  <a:pt x="596343" y="564733"/>
                </a:cubicBezTo>
                <a:cubicBezTo>
                  <a:pt x="619000" y="661380"/>
                  <a:pt x="580550" y="695120"/>
                  <a:pt x="596343" y="793196"/>
                </a:cubicBezTo>
                <a:cubicBezTo>
                  <a:pt x="505228" y="817019"/>
                  <a:pt x="445079" y="779589"/>
                  <a:pt x="381277" y="793196"/>
                </a:cubicBezTo>
                <a:cubicBezTo>
                  <a:pt x="361901" y="717657"/>
                  <a:pt x="408270" y="638995"/>
                  <a:pt x="381277" y="564733"/>
                </a:cubicBezTo>
                <a:cubicBezTo>
                  <a:pt x="292492" y="579507"/>
                  <a:pt x="253104" y="558240"/>
                  <a:pt x="129584" y="564733"/>
                </a:cubicBezTo>
                <a:cubicBezTo>
                  <a:pt x="115029" y="509905"/>
                  <a:pt x="136512" y="420481"/>
                  <a:pt x="129584" y="349667"/>
                </a:cubicBezTo>
                <a:close/>
              </a:path>
              <a:path w="977620" h="914400" stroke="0" extrusionOk="0">
                <a:moveTo>
                  <a:pt x="129584" y="349667"/>
                </a:moveTo>
                <a:cubicBezTo>
                  <a:pt x="216852" y="324021"/>
                  <a:pt x="327863" y="352073"/>
                  <a:pt x="381277" y="349667"/>
                </a:cubicBezTo>
                <a:cubicBezTo>
                  <a:pt x="370891" y="236186"/>
                  <a:pt x="397931" y="195390"/>
                  <a:pt x="381277" y="121204"/>
                </a:cubicBezTo>
                <a:cubicBezTo>
                  <a:pt x="432584" y="100343"/>
                  <a:pt x="552851" y="136615"/>
                  <a:pt x="596343" y="121204"/>
                </a:cubicBezTo>
                <a:cubicBezTo>
                  <a:pt x="605841" y="234087"/>
                  <a:pt x="579367" y="239407"/>
                  <a:pt x="596343" y="349667"/>
                </a:cubicBezTo>
                <a:cubicBezTo>
                  <a:pt x="689549" y="336947"/>
                  <a:pt x="737592" y="359458"/>
                  <a:pt x="848036" y="349667"/>
                </a:cubicBezTo>
                <a:cubicBezTo>
                  <a:pt x="872702" y="438691"/>
                  <a:pt x="824015" y="504086"/>
                  <a:pt x="848036" y="564733"/>
                </a:cubicBezTo>
                <a:cubicBezTo>
                  <a:pt x="762633" y="587911"/>
                  <a:pt x="655972" y="537061"/>
                  <a:pt x="596343" y="564733"/>
                </a:cubicBezTo>
                <a:cubicBezTo>
                  <a:pt x="615994" y="661528"/>
                  <a:pt x="576487" y="681131"/>
                  <a:pt x="596343" y="793196"/>
                </a:cubicBezTo>
                <a:cubicBezTo>
                  <a:pt x="504177" y="803374"/>
                  <a:pt x="470918" y="779952"/>
                  <a:pt x="381277" y="793196"/>
                </a:cubicBezTo>
                <a:cubicBezTo>
                  <a:pt x="366314" y="693236"/>
                  <a:pt x="402833" y="646770"/>
                  <a:pt x="381277" y="564733"/>
                </a:cubicBezTo>
                <a:cubicBezTo>
                  <a:pt x="303503" y="584835"/>
                  <a:pt x="206750" y="550795"/>
                  <a:pt x="129584" y="564733"/>
                </a:cubicBezTo>
                <a:cubicBezTo>
                  <a:pt x="126884" y="508082"/>
                  <a:pt x="141085" y="400725"/>
                  <a:pt x="129584" y="349667"/>
                </a:cubicBezTo>
                <a:close/>
              </a:path>
            </a:pathLst>
          </a:custGeom>
          <a:ln>
            <a:solidFill>
              <a:schemeClr val="accent3"/>
            </a:solidFill>
            <a:extLst>
              <a:ext uri="{C807C97D-BFC1-408E-A445-0C87EB9F89A2}">
                <ask:lineSketchStyleProps xmlns:ask="http://schemas.microsoft.com/office/drawing/2018/sketchyshapes" sd="2842418190">
                  <a:prstGeom prst="mathPlus">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1" name="On yhtä kuin 10" descr="on yhtä kuin">
            <a:extLst>
              <a:ext uri="{FF2B5EF4-FFF2-40B4-BE49-F238E27FC236}">
                <a16:creationId xmlns:a16="http://schemas.microsoft.com/office/drawing/2014/main" id="{5A3694F6-62E7-E0C5-2715-F174C7331634}"/>
              </a:ext>
            </a:extLst>
          </p:cNvPr>
          <p:cNvSpPr/>
          <p:nvPr/>
        </p:nvSpPr>
        <p:spPr>
          <a:xfrm>
            <a:off x="16107963" y="4667775"/>
            <a:ext cx="741067" cy="605008"/>
          </a:xfrm>
          <a:custGeom>
            <a:avLst/>
            <a:gdLst>
              <a:gd name="connsiteX0" fmla="*/ 98228 w 741067"/>
              <a:gd name="connsiteY0" fmla="*/ 124632 h 605008"/>
              <a:gd name="connsiteX1" fmla="*/ 642839 w 741067"/>
              <a:gd name="connsiteY1" fmla="*/ 124632 h 605008"/>
              <a:gd name="connsiteX2" fmla="*/ 642839 w 741067"/>
              <a:gd name="connsiteY2" fmla="*/ 266930 h 605008"/>
              <a:gd name="connsiteX3" fmla="*/ 98228 w 741067"/>
              <a:gd name="connsiteY3" fmla="*/ 266930 h 605008"/>
              <a:gd name="connsiteX4" fmla="*/ 98228 w 741067"/>
              <a:gd name="connsiteY4" fmla="*/ 124632 h 605008"/>
              <a:gd name="connsiteX5" fmla="*/ 98228 w 741067"/>
              <a:gd name="connsiteY5" fmla="*/ 338078 h 605008"/>
              <a:gd name="connsiteX6" fmla="*/ 642839 w 741067"/>
              <a:gd name="connsiteY6" fmla="*/ 338078 h 605008"/>
              <a:gd name="connsiteX7" fmla="*/ 642839 w 741067"/>
              <a:gd name="connsiteY7" fmla="*/ 480376 h 605008"/>
              <a:gd name="connsiteX8" fmla="*/ 98228 w 741067"/>
              <a:gd name="connsiteY8" fmla="*/ 480376 h 605008"/>
              <a:gd name="connsiteX9" fmla="*/ 98228 w 741067"/>
              <a:gd name="connsiteY9" fmla="*/ 338078 h 6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7" h="605008" fill="none" extrusionOk="0">
                <a:moveTo>
                  <a:pt x="98228" y="124632"/>
                </a:moveTo>
                <a:cubicBezTo>
                  <a:pt x="225433" y="71501"/>
                  <a:pt x="416246" y="125098"/>
                  <a:pt x="642839" y="124632"/>
                </a:cubicBezTo>
                <a:cubicBezTo>
                  <a:pt x="649073" y="169187"/>
                  <a:pt x="640398" y="204082"/>
                  <a:pt x="642839" y="266930"/>
                </a:cubicBezTo>
                <a:cubicBezTo>
                  <a:pt x="454015" y="277187"/>
                  <a:pt x="234058" y="258569"/>
                  <a:pt x="98228" y="266930"/>
                </a:cubicBezTo>
                <a:cubicBezTo>
                  <a:pt x="89584" y="223450"/>
                  <a:pt x="109234" y="163755"/>
                  <a:pt x="98228" y="124632"/>
                </a:cubicBezTo>
                <a:close/>
                <a:moveTo>
                  <a:pt x="98228" y="338078"/>
                </a:moveTo>
                <a:cubicBezTo>
                  <a:pt x="308628" y="326946"/>
                  <a:pt x="502281" y="397294"/>
                  <a:pt x="642839" y="338078"/>
                </a:cubicBezTo>
                <a:cubicBezTo>
                  <a:pt x="652355" y="399048"/>
                  <a:pt x="636460" y="440841"/>
                  <a:pt x="642839" y="480376"/>
                </a:cubicBezTo>
                <a:cubicBezTo>
                  <a:pt x="461619" y="509467"/>
                  <a:pt x="215207" y="472515"/>
                  <a:pt x="98228" y="480376"/>
                </a:cubicBezTo>
                <a:cubicBezTo>
                  <a:pt x="81439" y="415922"/>
                  <a:pt x="101530" y="393733"/>
                  <a:pt x="98228" y="338078"/>
                </a:cubicBezTo>
                <a:close/>
              </a:path>
              <a:path w="741067" h="605008" stroke="0" extrusionOk="0">
                <a:moveTo>
                  <a:pt x="98228" y="124632"/>
                </a:moveTo>
                <a:cubicBezTo>
                  <a:pt x="353280" y="113541"/>
                  <a:pt x="395054" y="125210"/>
                  <a:pt x="642839" y="124632"/>
                </a:cubicBezTo>
                <a:cubicBezTo>
                  <a:pt x="650157" y="175823"/>
                  <a:pt x="632717" y="195808"/>
                  <a:pt x="642839" y="266930"/>
                </a:cubicBezTo>
                <a:cubicBezTo>
                  <a:pt x="372500" y="331016"/>
                  <a:pt x="300700" y="262086"/>
                  <a:pt x="98228" y="266930"/>
                </a:cubicBezTo>
                <a:cubicBezTo>
                  <a:pt x="96312" y="198819"/>
                  <a:pt x="99746" y="166975"/>
                  <a:pt x="98228" y="124632"/>
                </a:cubicBezTo>
                <a:close/>
                <a:moveTo>
                  <a:pt x="98228" y="338078"/>
                </a:moveTo>
                <a:cubicBezTo>
                  <a:pt x="210425" y="299774"/>
                  <a:pt x="531837" y="340159"/>
                  <a:pt x="642839" y="338078"/>
                </a:cubicBezTo>
                <a:cubicBezTo>
                  <a:pt x="647996" y="377076"/>
                  <a:pt x="626278" y="443076"/>
                  <a:pt x="642839" y="480376"/>
                </a:cubicBezTo>
                <a:cubicBezTo>
                  <a:pt x="499867" y="517595"/>
                  <a:pt x="240542" y="451075"/>
                  <a:pt x="98228" y="480376"/>
                </a:cubicBezTo>
                <a:cubicBezTo>
                  <a:pt x="91269" y="413301"/>
                  <a:pt x="108755" y="406159"/>
                  <a:pt x="98228" y="338078"/>
                </a:cubicBezTo>
                <a:close/>
              </a:path>
            </a:pathLst>
          </a:custGeom>
          <a:ln>
            <a:solidFill>
              <a:schemeClr val="accent3"/>
            </a:solidFill>
            <a:extLst>
              <a:ext uri="{C807C97D-BFC1-408E-A445-0C87EB9F89A2}">
                <ask:lineSketchStyleProps xmlns:ask="http://schemas.microsoft.com/office/drawing/2018/sketchyshapes" sd="1219033472">
                  <a:prstGeom prst="mathEqual">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2" name="Tekstiruutu 11">
            <a:extLst>
              <a:ext uri="{FF2B5EF4-FFF2-40B4-BE49-F238E27FC236}">
                <a16:creationId xmlns:a16="http://schemas.microsoft.com/office/drawing/2014/main" id="{3880DDB9-A377-C8F2-1184-A77ADB9B78D0}"/>
              </a:ext>
            </a:extLst>
          </p:cNvPr>
          <p:cNvSpPr txBox="1"/>
          <p:nvPr/>
        </p:nvSpPr>
        <p:spPr>
          <a:xfrm>
            <a:off x="16916400" y="4185449"/>
            <a:ext cx="1295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600" b="0" i="0" u="none" strike="noStrike" kern="1200" cap="none" spc="0" normalizeH="0" baseline="0" noProof="0" dirty="0">
                <a:ln>
                  <a:noFill/>
                </a:ln>
                <a:solidFill>
                  <a:srgbClr val="1A4554"/>
                </a:solidFill>
                <a:effectLst/>
                <a:uLnTx/>
                <a:uFillTx/>
                <a:latin typeface="Google Sans"/>
                <a:ea typeface="+mn-ea"/>
                <a:cs typeface="+mn-cs"/>
              </a:rPr>
              <a:t>∞</a:t>
            </a:r>
            <a:endParaRPr kumimoji="0" lang="fi-FI" sz="9600" b="0" i="0" u="none" strike="noStrike" kern="1200" cap="none" spc="0" normalizeH="0" baseline="0" noProof="0" dirty="0">
              <a:ln>
                <a:noFill/>
              </a:ln>
              <a:solidFill>
                <a:srgbClr val="1A4554"/>
              </a:solidFill>
              <a:effectLst/>
              <a:uLnTx/>
              <a:uFillTx/>
              <a:latin typeface="Century Gothic"/>
              <a:ea typeface="+mn-ea"/>
              <a:cs typeface="+mn-cs"/>
            </a:endParaRPr>
          </a:p>
        </p:txBody>
      </p:sp>
      <p:sp>
        <p:nvSpPr>
          <p:cNvPr id="13" name="Freeform 6">
            <a:extLst>
              <a:ext uri="{FF2B5EF4-FFF2-40B4-BE49-F238E27FC236}">
                <a16:creationId xmlns:a16="http://schemas.microsoft.com/office/drawing/2014/main" id="{CD08C8D3-8671-CC51-EE98-709751A13F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690120" y="-66675"/>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312978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0A47E7-6E19-81EC-97DD-C176172F26E7}"/>
              </a:ext>
            </a:extLst>
          </p:cNvPr>
          <p:cNvSpPr txBox="1">
            <a:spLocks noGrp="1"/>
          </p:cNvSpPr>
          <p:nvPr>
            <p:ph type="title" idx="4294967295"/>
          </p:nvPr>
        </p:nvSpPr>
        <p:spPr>
          <a:xfrm>
            <a:off x="647056" y="1543100"/>
            <a:ext cx="4824536" cy="18774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7200" b="1" i="0" u="none" strike="noStrike" kern="1200" cap="none" spc="0" normalizeH="0" baseline="0" noProof="0" dirty="0">
                <a:ln>
                  <a:noFill/>
                </a:ln>
                <a:solidFill>
                  <a:prstClr val="black"/>
                </a:solidFill>
                <a:effectLst/>
                <a:uLnTx/>
                <a:uFillTx/>
                <a:latin typeface="Century Gothic"/>
                <a:ea typeface="+mn-ea"/>
                <a:cs typeface="+mn-cs"/>
              </a:rPr>
              <a:t>Osio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dirty="0">
                <a:ln>
                  <a:noFill/>
                </a:ln>
                <a:solidFill>
                  <a:prstClr val="black"/>
                </a:solidFill>
                <a:effectLst/>
                <a:uLnTx/>
                <a:uFillTx/>
                <a:latin typeface="Century Gothic"/>
                <a:ea typeface="+mn-ea"/>
                <a:cs typeface="+mn-cs"/>
              </a:rPr>
              <a:t>Tehtävä</a:t>
            </a:r>
          </a:p>
        </p:txBody>
      </p:sp>
      <p:pic>
        <p:nvPicPr>
          <p:cNvPr id="4" name="Kuva 3" descr="Kuva, joka sisältää kohteen Grafiikka, ympyrä, muotoilu&#10;&#10;Kuvaus luotu automaattisesti">
            <a:extLst>
              <a:ext uri="{FF2B5EF4-FFF2-40B4-BE49-F238E27FC236}">
                <a16:creationId xmlns:a16="http://schemas.microsoft.com/office/drawing/2014/main" id="{E45DD851-461C-7DA1-E992-B3F799A53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916" y="1899443"/>
            <a:ext cx="3176939" cy="2167634"/>
          </a:xfrm>
          <a:prstGeom prst="rect">
            <a:avLst/>
          </a:prstGeom>
        </p:spPr>
      </p:pic>
      <p:pic>
        <p:nvPicPr>
          <p:cNvPr id="6" name="Kuva 5">
            <a:extLst>
              <a:ext uri="{FF2B5EF4-FFF2-40B4-BE49-F238E27FC236}">
                <a16:creationId xmlns:a16="http://schemas.microsoft.com/office/drawing/2014/main" id="{119287E8-66CA-F164-9D7F-E4155643B07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32529">
            <a:off x="4349878" y="292754"/>
            <a:ext cx="1965747" cy="1935505"/>
          </a:xfrm>
          <a:prstGeom prst="rect">
            <a:avLst/>
          </a:prstGeom>
        </p:spPr>
      </p:pic>
      <p:sp>
        <p:nvSpPr>
          <p:cNvPr id="8" name="Tekstiruutu 7">
            <a:extLst>
              <a:ext uri="{FF2B5EF4-FFF2-40B4-BE49-F238E27FC236}">
                <a16:creationId xmlns:a16="http://schemas.microsoft.com/office/drawing/2014/main" id="{0DB59A24-EB67-C34B-6F67-EA82ED453D85}"/>
              </a:ext>
            </a:extLst>
          </p:cNvPr>
          <p:cNvSpPr txBox="1"/>
          <p:nvPr/>
        </p:nvSpPr>
        <p:spPr>
          <a:xfrm>
            <a:off x="8855968" y="2958872"/>
            <a:ext cx="856895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5400" b="0" i="0" u="none" strike="noStrike" kern="1200" cap="none" spc="0" normalizeH="0" baseline="0" noProof="0" dirty="0">
                <a:ln>
                  <a:noFill/>
                </a:ln>
                <a:solidFill>
                  <a:prstClr val="black"/>
                </a:solidFill>
                <a:effectLst/>
                <a:uLnTx/>
                <a:uFillTx/>
                <a:latin typeface="Century Gothic"/>
                <a:ea typeface="+mn-ea"/>
                <a:cs typeface="+mn-cs"/>
              </a:rPr>
              <a:t>Yhdistyksen </a:t>
            </a:r>
            <a:r>
              <a:rPr lang="fi-FI" sz="5400" dirty="0">
                <a:solidFill>
                  <a:prstClr val="black"/>
                </a:solidFill>
                <a:latin typeface="Century Gothic"/>
              </a:rPr>
              <a:t>v</a:t>
            </a:r>
            <a:r>
              <a:rPr kumimoji="0" lang="fi-FI" sz="5400" b="0" i="0" u="none" strike="noStrike" kern="1200" cap="none" spc="0" normalizeH="0" baseline="0" noProof="0" dirty="0" err="1">
                <a:ln>
                  <a:noFill/>
                </a:ln>
                <a:solidFill>
                  <a:prstClr val="black"/>
                </a:solidFill>
                <a:effectLst/>
                <a:uLnTx/>
                <a:uFillTx/>
                <a:latin typeface="Century Gothic"/>
                <a:ea typeface="+mn-ea"/>
                <a:cs typeface="+mn-cs"/>
              </a:rPr>
              <a:t>oimavarat</a:t>
            </a:r>
            <a:r>
              <a:rPr kumimoji="0" lang="fi-FI" sz="5400" b="0" i="0" u="none" strike="noStrike" kern="1200" cap="none" spc="0" normalizeH="0" baseline="0" noProof="0" dirty="0">
                <a:ln>
                  <a:noFill/>
                </a:ln>
                <a:solidFill>
                  <a:prstClr val="black"/>
                </a:solidFill>
                <a:effectLst/>
                <a:uLnTx/>
                <a:uFillTx/>
                <a:latin typeface="Century Gothic"/>
                <a:ea typeface="+mn-ea"/>
                <a:cs typeface="+mn-cs"/>
              </a:rPr>
              <a:t>- </a:t>
            </a:r>
            <a:r>
              <a:rPr kumimoji="0" lang="fi-FI" sz="5400" b="0" i="0" u="none" strike="noStrike" kern="1200" cap="none" spc="0" normalizeH="0" baseline="0" noProof="0" dirty="0" err="1">
                <a:ln>
                  <a:noFill/>
                </a:ln>
                <a:solidFill>
                  <a:prstClr val="black"/>
                </a:solidFill>
                <a:effectLst/>
                <a:uLnTx/>
                <a:uFillTx/>
                <a:latin typeface="Century Gothic"/>
                <a:ea typeface="+mn-ea"/>
                <a:cs typeface="+mn-cs"/>
              </a:rPr>
              <a:t>kanvaasi</a:t>
            </a:r>
            <a:endParaRPr kumimoji="0" lang="fi-FI" sz="5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Freeform 5">
            <a:extLst>
              <a:ext uri="{FF2B5EF4-FFF2-40B4-BE49-F238E27FC236}">
                <a16:creationId xmlns:a16="http://schemas.microsoft.com/office/drawing/2014/main" id="{8BEF5F15-4767-E826-FBD6-AB9CE0BAE219}"/>
              </a:ext>
              <a:ext uri="{C183D7F6-B498-43B3-948B-1728B52AA6E4}">
                <adec:decorative xmlns:adec="http://schemas.microsoft.com/office/drawing/2017/decorative" val="1"/>
              </a:ext>
            </a:extLst>
          </p:cNvPr>
          <p:cNvSpPr/>
          <p:nvPr/>
        </p:nvSpPr>
        <p:spPr>
          <a:xfrm>
            <a:off x="14904640" y="8588968"/>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7"/>
            <a:stretch>
              <a:fillRect/>
            </a:stretch>
          </a:blipFill>
        </p:spPr>
        <p:txBody>
          <a:bodyPr/>
          <a:lstStyle/>
          <a:p>
            <a:endParaRPr lang="fi-FI"/>
          </a:p>
        </p:txBody>
      </p:sp>
      <p:sp>
        <p:nvSpPr>
          <p:cNvPr id="13" name="Tekstiruutu 12">
            <a:extLst>
              <a:ext uri="{FF2B5EF4-FFF2-40B4-BE49-F238E27FC236}">
                <a16:creationId xmlns:a16="http://schemas.microsoft.com/office/drawing/2014/main" id="{DFD0F856-3505-BAD1-CEFB-3E460C14CDFE}"/>
              </a:ext>
            </a:extLst>
          </p:cNvPr>
          <p:cNvSpPr txBox="1"/>
          <p:nvPr/>
        </p:nvSpPr>
        <p:spPr>
          <a:xfrm>
            <a:off x="8867360" y="5110282"/>
            <a:ext cx="8568952" cy="2062103"/>
          </a:xfrm>
          <a:prstGeom prst="rect">
            <a:avLst/>
          </a:prstGeom>
          <a:noFill/>
        </p:spPr>
        <p:txBody>
          <a:bodyPr wrap="square">
            <a:spAutoFit/>
          </a:bodyPr>
          <a:lstStyle/>
          <a:p>
            <a:r>
              <a:rPr lang="fi-FI" sz="3200" dirty="0"/>
              <a:t>Keskustelkaa ja täyttäkää voimavarat-</a:t>
            </a:r>
            <a:r>
              <a:rPr lang="fi-FI" sz="3200" dirty="0" err="1"/>
              <a:t>kanvaasi</a:t>
            </a:r>
            <a:r>
              <a:rPr lang="fi-FI" sz="3200" dirty="0"/>
              <a:t>. Millaiset voimavarat teillä on yhdistyksessä tällä hetkellä ja miten niitä voisi kasvattaa?</a:t>
            </a:r>
          </a:p>
        </p:txBody>
      </p:sp>
      <p:sp>
        <p:nvSpPr>
          <p:cNvPr id="5" name="Freeform 6">
            <a:extLst>
              <a:ext uri="{FF2B5EF4-FFF2-40B4-BE49-F238E27FC236}">
                <a16:creationId xmlns:a16="http://schemas.microsoft.com/office/drawing/2014/main" id="{7143A9DF-09FB-0607-3DC4-CA7E1D8FB35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239706" y="0"/>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9" name="Kuva 8" descr="Kuva, joka sisältää kohteen teksti, kuvakaappaus, Fontti, muotoilu&#10;&#10;Kuvaus luotu automaattisesti">
            <a:extLst>
              <a:ext uri="{FF2B5EF4-FFF2-40B4-BE49-F238E27FC236}">
                <a16:creationId xmlns:a16="http://schemas.microsoft.com/office/drawing/2014/main" id="{D09E820B-877C-96EF-B425-A442C37BC4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1971" y="4846337"/>
            <a:ext cx="6395884" cy="4521891"/>
          </a:xfrm>
          <a:prstGeom prst="rect">
            <a:avLst/>
          </a:prstGeom>
        </p:spPr>
      </p:pic>
    </p:spTree>
    <p:extLst>
      <p:ext uri="{BB962C8B-B14F-4D97-AF65-F5344CB8AC3E}">
        <p14:creationId xmlns:p14="http://schemas.microsoft.com/office/powerpoint/2010/main" val="3167533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13501070" y="7618890"/>
            <a:ext cx="3858624" cy="2160829"/>
          </a:xfrm>
          <a:custGeom>
            <a:avLst/>
            <a:gdLst/>
            <a:ahLst/>
            <a:cxnLst/>
            <a:rect l="l" t="t" r="r" b="b"/>
            <a:pathLst>
              <a:path w="3858624" h="2160829">
                <a:moveTo>
                  <a:pt x="0" y="0"/>
                </a:moveTo>
                <a:lnTo>
                  <a:pt x="3858624" y="0"/>
                </a:lnTo>
                <a:lnTo>
                  <a:pt x="3858624" y="2160829"/>
                </a:lnTo>
                <a:lnTo>
                  <a:pt x="0" y="2160829"/>
                </a:lnTo>
                <a:lnTo>
                  <a:pt x="0" y="0"/>
                </a:lnTo>
                <a:close/>
              </a:path>
            </a:pathLst>
          </a:custGeom>
          <a:blipFill>
            <a:blip r:embed="rId2"/>
            <a:stretch>
              <a:fillRect/>
            </a:stretch>
          </a:blipFill>
        </p:spPr>
        <p:txBody>
          <a:bodyPr/>
          <a:lstStyle/>
          <a:p>
            <a:endParaRPr lang="fi-FI"/>
          </a:p>
        </p:txBody>
      </p:sp>
      <p:sp>
        <p:nvSpPr>
          <p:cNvPr id="4" name="Freeform 4" descr="Taitava yhdistystoimija-logo"/>
          <p:cNvSpPr/>
          <p:nvPr/>
        </p:nvSpPr>
        <p:spPr>
          <a:xfrm>
            <a:off x="6801405" y="-264229"/>
            <a:ext cx="8946692" cy="9296161"/>
          </a:xfrm>
          <a:custGeom>
            <a:avLst/>
            <a:gdLst/>
            <a:ahLst/>
            <a:cxnLst/>
            <a:rect l="l" t="t" r="r" b="b"/>
            <a:pathLst>
              <a:path w="10531761" h="10531761">
                <a:moveTo>
                  <a:pt x="0" y="0"/>
                </a:moveTo>
                <a:lnTo>
                  <a:pt x="10531760" y="0"/>
                </a:lnTo>
                <a:lnTo>
                  <a:pt x="10531760" y="10531761"/>
                </a:lnTo>
                <a:lnTo>
                  <a:pt x="0" y="10531761"/>
                </a:lnTo>
                <a:lnTo>
                  <a:pt x="0" y="0"/>
                </a:lnTo>
                <a:close/>
              </a:path>
            </a:pathLst>
          </a:custGeom>
          <a:blipFill>
            <a:blip r:embed="rId3"/>
            <a:stretch>
              <a:fillRect/>
            </a:stretch>
          </a:blipFill>
        </p:spPr>
        <p:txBody>
          <a:bodyPr/>
          <a:lstStyle/>
          <a:p>
            <a:endParaRPr lang="fi-FI"/>
          </a:p>
        </p:txBody>
      </p:sp>
      <p:sp>
        <p:nvSpPr>
          <p:cNvPr id="5" name="Freeform 5">
            <a:extLst>
              <a:ext uri="{C183D7F6-B498-43B3-948B-1728B52AA6E4}">
                <adec:decorative xmlns:adec="http://schemas.microsoft.com/office/drawing/2017/decorative" val="1"/>
              </a:ext>
            </a:extLst>
          </p:cNvPr>
          <p:cNvSpPr/>
          <p:nvPr/>
        </p:nvSpPr>
        <p:spPr>
          <a:xfrm rot="2281464">
            <a:off x="13533650" y="462669"/>
            <a:ext cx="4266969" cy="4266969"/>
          </a:xfrm>
          <a:custGeom>
            <a:avLst/>
            <a:gdLst/>
            <a:ahLst/>
            <a:cxnLst/>
            <a:rect l="l" t="t" r="r" b="b"/>
            <a:pathLst>
              <a:path w="4266969" h="4266969">
                <a:moveTo>
                  <a:pt x="0" y="0"/>
                </a:moveTo>
                <a:lnTo>
                  <a:pt x="4266968" y="0"/>
                </a:lnTo>
                <a:lnTo>
                  <a:pt x="4266968" y="4266969"/>
                </a:lnTo>
                <a:lnTo>
                  <a:pt x="0" y="4266969"/>
                </a:lnTo>
                <a:lnTo>
                  <a:pt x="0" y="0"/>
                </a:lnTo>
                <a:close/>
              </a:path>
            </a:pathLst>
          </a:custGeom>
          <a:blipFill>
            <a:blip r:embed="rId4"/>
            <a:stretch>
              <a:fillRect/>
            </a:stretch>
          </a:blipFill>
        </p:spPr>
        <p:txBody>
          <a:bodyPr/>
          <a:lstStyle/>
          <a:p>
            <a:endParaRPr lang="fi-FI"/>
          </a:p>
        </p:txBody>
      </p:sp>
      <p:sp>
        <p:nvSpPr>
          <p:cNvPr id="6" name="Freeform 6">
            <a:extLst>
              <a:ext uri="{C183D7F6-B498-43B3-948B-1728B52AA6E4}">
                <adec:decorative xmlns:adec="http://schemas.microsoft.com/office/drawing/2017/decorative" val="1"/>
              </a:ext>
            </a:extLst>
          </p:cNvPr>
          <p:cNvSpPr/>
          <p:nvPr/>
        </p:nvSpPr>
        <p:spPr>
          <a:xfrm rot="-1128669">
            <a:off x="5850193" y="4690935"/>
            <a:ext cx="3059305" cy="3059305"/>
          </a:xfrm>
          <a:custGeom>
            <a:avLst/>
            <a:gdLst/>
            <a:ahLst/>
            <a:cxnLst/>
            <a:rect l="l" t="t" r="r" b="b"/>
            <a:pathLst>
              <a:path w="3059305" h="3059305">
                <a:moveTo>
                  <a:pt x="0" y="0"/>
                </a:moveTo>
                <a:lnTo>
                  <a:pt x="3059305" y="0"/>
                </a:lnTo>
                <a:lnTo>
                  <a:pt x="3059305" y="3059305"/>
                </a:lnTo>
                <a:lnTo>
                  <a:pt x="0" y="3059305"/>
                </a:lnTo>
                <a:lnTo>
                  <a:pt x="0" y="0"/>
                </a:lnTo>
                <a:close/>
              </a:path>
            </a:pathLst>
          </a:custGeom>
          <a:blipFill>
            <a:blip r:embed="rId4"/>
            <a:stretch>
              <a:fillRect/>
            </a:stretch>
          </a:blipFill>
        </p:spPr>
        <p:txBody>
          <a:bodyPr/>
          <a:lstStyle/>
          <a:p>
            <a:endParaRPr lang="fi-FI"/>
          </a:p>
        </p:txBody>
      </p:sp>
      <p:sp>
        <p:nvSpPr>
          <p:cNvPr id="7" name="Freeform 2">
            <a:extLst>
              <a:ext uri="{FF2B5EF4-FFF2-40B4-BE49-F238E27FC236}">
                <a16:creationId xmlns:a16="http://schemas.microsoft.com/office/drawing/2014/main" id="{999448CA-AA18-75ED-FD99-7A0A7781D860}"/>
              </a:ext>
              <a:ext uri="{C183D7F6-B498-43B3-948B-1728B52AA6E4}">
                <adec:decorative xmlns:adec="http://schemas.microsoft.com/office/drawing/2017/decorative" val="1"/>
              </a:ext>
            </a:extLst>
          </p:cNvPr>
          <p:cNvSpPr/>
          <p:nvPr/>
        </p:nvSpPr>
        <p:spPr>
          <a:xfrm>
            <a:off x="12936125" y="-398716"/>
            <a:ext cx="5036032" cy="5254184"/>
          </a:xfrm>
          <a:custGeom>
            <a:avLst/>
            <a:gdLst/>
            <a:ahLst/>
            <a:cxnLst/>
            <a:rect l="l" t="t" r="r" b="b"/>
            <a:pathLst>
              <a:path w="9267783" h="9267783">
                <a:moveTo>
                  <a:pt x="0" y="0"/>
                </a:moveTo>
                <a:lnTo>
                  <a:pt x="9267783" y="0"/>
                </a:lnTo>
                <a:lnTo>
                  <a:pt x="9267783" y="9267784"/>
                </a:lnTo>
                <a:lnTo>
                  <a:pt x="0" y="9267784"/>
                </a:lnTo>
                <a:lnTo>
                  <a:pt x="0" y="0"/>
                </a:lnTo>
                <a:close/>
              </a:path>
            </a:pathLst>
          </a:custGeom>
          <a:blipFill>
            <a:blip r:embed="rId5"/>
            <a:stretch>
              <a:fillRect/>
            </a:stretch>
          </a:blipFill>
        </p:spPr>
        <p:txBody>
          <a:bodyPr/>
          <a:lstStyle/>
          <a:p>
            <a:endParaRPr lang="fi-FI"/>
          </a:p>
        </p:txBody>
      </p:sp>
      <p:sp>
        <p:nvSpPr>
          <p:cNvPr id="8" name="Otsikko 7">
            <a:extLst>
              <a:ext uri="{FF2B5EF4-FFF2-40B4-BE49-F238E27FC236}">
                <a16:creationId xmlns:a16="http://schemas.microsoft.com/office/drawing/2014/main" id="{A2A7F43F-BAD3-839A-2F01-E391C7E0B9FC}"/>
              </a:ext>
            </a:extLst>
          </p:cNvPr>
          <p:cNvSpPr txBox="1">
            <a:spLocks noGrp="1"/>
          </p:cNvSpPr>
          <p:nvPr>
            <p:ph type="title" idx="4294967295"/>
          </p:nvPr>
        </p:nvSpPr>
        <p:spPr>
          <a:xfrm>
            <a:off x="666685" y="1357718"/>
            <a:ext cx="6134720" cy="4370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a:ln>
                  <a:noFill/>
                </a:ln>
                <a:solidFill>
                  <a:schemeClr val="tx1"/>
                </a:solidFill>
                <a:effectLst/>
                <a:uLnTx/>
                <a:uFillTx/>
                <a:latin typeface="+mj-lt"/>
                <a:ea typeface="+mn-ea"/>
                <a:cs typeface="+mn-cs"/>
              </a:rPr>
              <a:t>Kertaa ja opi lisää!</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i-FI" sz="3200" b="0" i="0" u="none" strike="noStrike" kern="1200" cap="none" spc="0" normalizeH="0" baseline="0" noProof="0" dirty="0">
                <a:ln>
                  <a:noFill/>
                </a:ln>
                <a:solidFill>
                  <a:schemeClr val="tx1"/>
                </a:solidFill>
                <a:effectLst/>
                <a:uLnTx/>
                <a:uFillTx/>
                <a:latin typeface="+mn-lt"/>
                <a:ea typeface="+mn-ea"/>
                <a:cs typeface="+mn-cs"/>
              </a:rPr>
            </a:br>
            <a:r>
              <a:rPr kumimoji="0" lang="fi-FI" sz="3200" b="0" i="0" u="none" strike="noStrike" kern="1200" cap="none" spc="0" normalizeH="0" baseline="0" noProof="0" dirty="0">
                <a:ln>
                  <a:noFill/>
                </a:ln>
                <a:solidFill>
                  <a:schemeClr val="tx1"/>
                </a:solidFill>
                <a:effectLst/>
                <a:uLnTx/>
                <a:uFillTx/>
                <a:latin typeface="+mn-lt"/>
                <a:ea typeface="+mn-ea"/>
                <a:cs typeface="+mn-cs"/>
              </a:rPr>
              <a:t>Lisää aiheeseen liittyvää materiaalia ja ladattavat </a:t>
            </a:r>
            <a:r>
              <a:rPr kumimoji="0" lang="fi-FI" sz="3200" b="0" i="0" u="none" strike="noStrike" kern="1200" cap="none" spc="0" normalizeH="0" baseline="0" noProof="0" dirty="0" err="1">
                <a:ln>
                  <a:noFill/>
                </a:ln>
                <a:solidFill>
                  <a:schemeClr val="tx1"/>
                </a:solidFill>
                <a:effectLst/>
                <a:uLnTx/>
                <a:uFillTx/>
                <a:latin typeface="+mn-lt"/>
                <a:ea typeface="+mn-ea"/>
                <a:cs typeface="+mn-cs"/>
              </a:rPr>
              <a:t>kanvaasipohjat</a:t>
            </a:r>
            <a:r>
              <a:rPr kumimoji="0" lang="fi-FI" sz="3200" b="0" i="0" u="none" strike="noStrike" kern="1200" cap="none" spc="0" normalizeH="0" baseline="0" noProof="0" dirty="0">
                <a:ln>
                  <a:noFill/>
                </a:ln>
                <a:solidFill>
                  <a:schemeClr val="tx1"/>
                </a:solidFill>
                <a:effectLst/>
                <a:uLnTx/>
                <a:uFillTx/>
                <a:latin typeface="+mn-lt"/>
                <a:ea typeface="+mn-ea"/>
                <a:cs typeface="+mn-cs"/>
              </a:rPr>
              <a:t> löydät MSL verkko-opistosta  </a:t>
            </a:r>
            <a:r>
              <a:rPr kumimoji="0" lang="fi-FI" sz="3200" b="0" i="0" u="none" strike="noStrike" kern="1200" cap="none" spc="0" normalizeH="0" baseline="0" noProof="0" dirty="0">
                <a:ln>
                  <a:noFill/>
                </a:ln>
                <a:solidFill>
                  <a:srgbClr val="1A4554"/>
                </a:solidFill>
                <a:effectLst/>
                <a:uLnTx/>
                <a:uFillTx/>
                <a:latin typeface="+mn-lt"/>
                <a:ea typeface="+mn-ea"/>
                <a:cs typeface="+mn-cs"/>
                <a:hlinkClick r:id="rId6"/>
              </a:rPr>
              <a:t>Voimavarat yhdistyksessä–kurssilta</a:t>
            </a:r>
            <a:r>
              <a:rPr kumimoji="0" lang="fi-FI" sz="3200" b="0" i="0" u="none" strike="noStrike" kern="1200" cap="none" spc="0" normalizeH="0" baseline="0" noProof="0" dirty="0">
                <a:ln>
                  <a:noFill/>
                </a:ln>
                <a:solidFill>
                  <a:srgbClr val="1A4554"/>
                </a:solidFill>
                <a:effectLst/>
                <a:uLnTx/>
                <a:uFillTx/>
                <a:latin typeface="+mn-lt"/>
                <a:ea typeface="+mn-ea"/>
                <a:cs typeface="+mn-cs"/>
                <a:hlinkClick r:id="rId7">
                  <a:extLst>
                    <a:ext uri="{A12FA001-AC4F-418D-AE19-62706E023703}">
                      <ahyp:hlinkClr xmlns:ahyp="http://schemas.microsoft.com/office/drawing/2018/hyperlinkcolor" val="tx"/>
                    </a:ext>
                  </a:extLst>
                </a:hlinkClick>
              </a:rPr>
              <a:t>.</a:t>
            </a:r>
            <a:br>
              <a:rPr kumimoji="0" lang="fi-FI" sz="1800" b="0" i="0" u="none" strike="noStrike" kern="1200" cap="none" spc="0" normalizeH="0" baseline="0" noProof="0" dirty="0">
                <a:ln>
                  <a:noFill/>
                </a:ln>
                <a:solidFill>
                  <a:schemeClr val="bg1"/>
                </a:solidFill>
                <a:effectLst/>
                <a:uLnTx/>
                <a:uFillTx/>
                <a:latin typeface="+mn-lt"/>
                <a:ea typeface="+mn-ea"/>
                <a:cs typeface="+mn-cs"/>
                <a:hlinkClick r:id="rId7">
                  <a:extLst>
                    <a:ext uri="{A12FA001-AC4F-418D-AE19-62706E023703}">
                      <ahyp:hlinkClr xmlns:ahyp="http://schemas.microsoft.com/office/drawing/2018/hyperlinkcolor" val="tx"/>
                    </a:ext>
                  </a:extLst>
                </a:hlinkClick>
              </a:rPr>
            </a:br>
            <a:br>
              <a:rPr kumimoji="0" lang="fi-FI" sz="1800" b="0" i="0" u="none" strike="noStrike" kern="1200" cap="none" spc="0" normalizeH="0" baseline="0" noProof="0" dirty="0">
                <a:ln>
                  <a:noFill/>
                </a:ln>
                <a:solidFill>
                  <a:schemeClr val="bg1"/>
                </a:solidFill>
                <a:effectLst/>
                <a:uLnTx/>
                <a:uFillTx/>
                <a:latin typeface="+mn-lt"/>
                <a:ea typeface="+mn-ea"/>
                <a:cs typeface="+mn-cs"/>
              </a:rPr>
            </a:br>
            <a:br>
              <a:rPr kumimoji="0" lang="fi-FI" sz="1800" b="0" i="0" u="none" strike="noStrike" kern="1200" cap="none" spc="0" normalizeH="0" baseline="0" noProof="0" dirty="0">
                <a:ln>
                  <a:noFill/>
                </a:ln>
                <a:solidFill>
                  <a:schemeClr val="bg1"/>
                </a:solidFill>
                <a:effectLst/>
                <a:uLnTx/>
                <a:uFillTx/>
                <a:latin typeface="+mn-lt"/>
                <a:ea typeface="+mn-ea"/>
                <a:cs typeface="+mn-cs"/>
              </a:rPr>
            </a:br>
            <a:endParaRPr kumimoji="0" lang="fi-FI" sz="18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19133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721096" y="-292047"/>
            <a:ext cx="19361842" cy="19361842"/>
          </a:xfrm>
          <a:custGeom>
            <a:avLst/>
            <a:gdLst/>
            <a:ahLst/>
            <a:cxnLst/>
            <a:rect l="l" t="t" r="r" b="b"/>
            <a:pathLst>
              <a:path w="19361842" h="19361842">
                <a:moveTo>
                  <a:pt x="0" y="0"/>
                </a:moveTo>
                <a:lnTo>
                  <a:pt x="19361843" y="0"/>
                </a:lnTo>
                <a:lnTo>
                  <a:pt x="19361843" y="19361842"/>
                </a:lnTo>
                <a:lnTo>
                  <a:pt x="0" y="19361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a:extLst>
              <a:ext uri="{C183D7F6-B498-43B3-948B-1728B52AA6E4}">
                <adec:decorative xmlns:adec="http://schemas.microsoft.com/office/drawing/2017/decorative" val="1"/>
              </a:ext>
            </a:extLst>
          </p:cNvPr>
          <p:cNvSpPr/>
          <p:nvPr/>
        </p:nvSpPr>
        <p:spPr>
          <a:xfrm>
            <a:off x="13501070" y="7618890"/>
            <a:ext cx="3858624" cy="2160829"/>
          </a:xfrm>
          <a:custGeom>
            <a:avLst/>
            <a:gdLst/>
            <a:ahLst/>
            <a:cxnLst/>
            <a:rect l="l" t="t" r="r" b="b"/>
            <a:pathLst>
              <a:path w="3858624" h="2160829">
                <a:moveTo>
                  <a:pt x="0" y="0"/>
                </a:moveTo>
                <a:lnTo>
                  <a:pt x="3858624" y="0"/>
                </a:lnTo>
                <a:lnTo>
                  <a:pt x="3858624" y="2160829"/>
                </a:lnTo>
                <a:lnTo>
                  <a:pt x="0" y="2160829"/>
                </a:lnTo>
                <a:lnTo>
                  <a:pt x="0" y="0"/>
                </a:lnTo>
                <a:close/>
              </a:path>
            </a:pathLst>
          </a:custGeom>
          <a:blipFill>
            <a:blip r:embed="rId4"/>
            <a:stretch>
              <a:fillRect/>
            </a:stretch>
          </a:blipFill>
        </p:spPr>
        <p:txBody>
          <a:bodyPr/>
          <a:lstStyle/>
          <a:p>
            <a:endParaRPr lang="fi-FI"/>
          </a:p>
        </p:txBody>
      </p:sp>
      <p:sp>
        <p:nvSpPr>
          <p:cNvPr id="4" name="Freeform 4" descr="Taitava yhdistystoimija-logo"/>
          <p:cNvSpPr/>
          <p:nvPr/>
        </p:nvSpPr>
        <p:spPr>
          <a:xfrm>
            <a:off x="3920843" y="-212717"/>
            <a:ext cx="10531761" cy="10531761"/>
          </a:xfrm>
          <a:custGeom>
            <a:avLst/>
            <a:gdLst/>
            <a:ahLst/>
            <a:cxnLst/>
            <a:rect l="l" t="t" r="r" b="b"/>
            <a:pathLst>
              <a:path w="10531761" h="10531761">
                <a:moveTo>
                  <a:pt x="0" y="0"/>
                </a:moveTo>
                <a:lnTo>
                  <a:pt x="10531760" y="0"/>
                </a:lnTo>
                <a:lnTo>
                  <a:pt x="10531760" y="10531761"/>
                </a:lnTo>
                <a:lnTo>
                  <a:pt x="0" y="10531761"/>
                </a:lnTo>
                <a:lnTo>
                  <a:pt x="0" y="0"/>
                </a:lnTo>
                <a:close/>
              </a:path>
            </a:pathLst>
          </a:custGeom>
          <a:blipFill>
            <a:blip r:embed="rId5"/>
            <a:stretch>
              <a:fillRect/>
            </a:stretch>
          </a:blipFill>
        </p:spPr>
        <p:txBody>
          <a:bodyPr/>
          <a:lstStyle/>
          <a:p>
            <a:endParaRPr lang="fi-FI"/>
          </a:p>
        </p:txBody>
      </p:sp>
      <p:sp>
        <p:nvSpPr>
          <p:cNvPr id="5" name="Freeform 5">
            <a:extLst>
              <a:ext uri="{C183D7F6-B498-43B3-948B-1728B52AA6E4}">
                <adec:decorative xmlns:adec="http://schemas.microsoft.com/office/drawing/2017/decorative" val="1"/>
              </a:ext>
            </a:extLst>
          </p:cNvPr>
          <p:cNvSpPr/>
          <p:nvPr/>
        </p:nvSpPr>
        <p:spPr>
          <a:xfrm rot="2281464">
            <a:off x="11790879" y="549949"/>
            <a:ext cx="4266969" cy="4266969"/>
          </a:xfrm>
          <a:custGeom>
            <a:avLst/>
            <a:gdLst/>
            <a:ahLst/>
            <a:cxnLst/>
            <a:rect l="l" t="t" r="r" b="b"/>
            <a:pathLst>
              <a:path w="4266969" h="4266969">
                <a:moveTo>
                  <a:pt x="0" y="0"/>
                </a:moveTo>
                <a:lnTo>
                  <a:pt x="4266968" y="0"/>
                </a:lnTo>
                <a:lnTo>
                  <a:pt x="4266968" y="4266969"/>
                </a:lnTo>
                <a:lnTo>
                  <a:pt x="0" y="4266969"/>
                </a:lnTo>
                <a:lnTo>
                  <a:pt x="0" y="0"/>
                </a:lnTo>
                <a:close/>
              </a:path>
            </a:pathLst>
          </a:custGeom>
          <a:blipFill>
            <a:blip r:embed="rId6"/>
            <a:stretch>
              <a:fillRect/>
            </a:stretch>
          </a:blipFill>
        </p:spPr>
        <p:txBody>
          <a:bodyPr/>
          <a:lstStyle/>
          <a:p>
            <a:endParaRPr lang="fi-FI"/>
          </a:p>
        </p:txBody>
      </p:sp>
      <p:sp>
        <p:nvSpPr>
          <p:cNvPr id="6" name="Freeform 6">
            <a:extLst>
              <a:ext uri="{C183D7F6-B498-43B3-948B-1728B52AA6E4}">
                <adec:decorative xmlns:adec="http://schemas.microsoft.com/office/drawing/2017/decorative" val="1"/>
              </a:ext>
            </a:extLst>
          </p:cNvPr>
          <p:cNvSpPr/>
          <p:nvPr/>
        </p:nvSpPr>
        <p:spPr>
          <a:xfrm rot="-1128669">
            <a:off x="3331191" y="5898648"/>
            <a:ext cx="3059305" cy="3059305"/>
          </a:xfrm>
          <a:custGeom>
            <a:avLst/>
            <a:gdLst/>
            <a:ahLst/>
            <a:cxnLst/>
            <a:rect l="l" t="t" r="r" b="b"/>
            <a:pathLst>
              <a:path w="3059305" h="3059305">
                <a:moveTo>
                  <a:pt x="0" y="0"/>
                </a:moveTo>
                <a:lnTo>
                  <a:pt x="3059305" y="0"/>
                </a:lnTo>
                <a:lnTo>
                  <a:pt x="3059305" y="3059305"/>
                </a:lnTo>
                <a:lnTo>
                  <a:pt x="0" y="3059305"/>
                </a:lnTo>
                <a:lnTo>
                  <a:pt x="0" y="0"/>
                </a:lnTo>
                <a:close/>
              </a:path>
            </a:pathLst>
          </a:custGeom>
          <a:blipFill>
            <a:blip r:embed="rId6"/>
            <a:stretch>
              <a:fillRect/>
            </a:stretch>
          </a:blipFill>
        </p:spPr>
        <p:txBody>
          <a:bodyPr/>
          <a:lstStyle/>
          <a:p>
            <a:endParaRPr lang="fi-FI"/>
          </a:p>
        </p:txBody>
      </p:sp>
      <p:sp>
        <p:nvSpPr>
          <p:cNvPr id="7" name="Freeform 2">
            <a:extLst>
              <a:ext uri="{FF2B5EF4-FFF2-40B4-BE49-F238E27FC236}">
                <a16:creationId xmlns:a16="http://schemas.microsoft.com/office/drawing/2014/main" id="{999448CA-AA18-75ED-FD99-7A0A7781D860}"/>
              </a:ext>
              <a:ext uri="{C183D7F6-B498-43B3-948B-1728B52AA6E4}">
                <adec:decorative xmlns:adec="http://schemas.microsoft.com/office/drawing/2017/decorative" val="1"/>
              </a:ext>
            </a:extLst>
          </p:cNvPr>
          <p:cNvSpPr/>
          <p:nvPr/>
        </p:nvSpPr>
        <p:spPr>
          <a:xfrm>
            <a:off x="11244376" y="-681113"/>
            <a:ext cx="6134720" cy="6180928"/>
          </a:xfrm>
          <a:custGeom>
            <a:avLst/>
            <a:gdLst/>
            <a:ahLst/>
            <a:cxnLst/>
            <a:rect l="l" t="t" r="r" b="b"/>
            <a:pathLst>
              <a:path w="9267783" h="9267783">
                <a:moveTo>
                  <a:pt x="0" y="0"/>
                </a:moveTo>
                <a:lnTo>
                  <a:pt x="9267783" y="0"/>
                </a:lnTo>
                <a:lnTo>
                  <a:pt x="9267783" y="9267784"/>
                </a:lnTo>
                <a:lnTo>
                  <a:pt x="0" y="9267784"/>
                </a:lnTo>
                <a:lnTo>
                  <a:pt x="0" y="0"/>
                </a:lnTo>
                <a:close/>
              </a:path>
            </a:pathLst>
          </a:custGeom>
          <a:blipFill>
            <a:blip r:embed="rId7"/>
            <a:stretch>
              <a:fillRect/>
            </a:stretch>
          </a:blipFill>
        </p:spPr>
        <p:txBody>
          <a:bodyPr/>
          <a:lstStyle/>
          <a:p>
            <a:endParaRPr lang="fi-FI"/>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822E1A-282A-B81F-85C6-A50122DC4419}"/>
              </a:ext>
            </a:extLst>
          </p:cNvPr>
          <p:cNvSpPr>
            <a:spLocks noGrp="1"/>
          </p:cNvSpPr>
          <p:nvPr>
            <p:ph type="title"/>
          </p:nvPr>
        </p:nvSpPr>
        <p:spPr>
          <a:xfrm>
            <a:off x="1912218" y="1477864"/>
            <a:ext cx="15773400" cy="1988345"/>
          </a:xfrm>
        </p:spPr>
        <p:txBody>
          <a:bodyPr/>
          <a:lstStyle/>
          <a:p>
            <a:r>
              <a:rPr lang="en-US" b="0" dirty="0">
                <a:solidFill>
                  <a:schemeClr val="accent1"/>
                </a:solidFill>
                <a:ea typeface="+mn-ea"/>
                <a:cs typeface="+mn-cs"/>
              </a:rPr>
              <a:t>Hei</a:t>
            </a:r>
            <a:r>
              <a:rPr lang="en-US" sz="6600" b="0" dirty="0">
                <a:solidFill>
                  <a:schemeClr val="accent1"/>
                </a:solidFill>
                <a:ea typeface="+mn-ea"/>
                <a:cs typeface="+mn-cs"/>
              </a:rPr>
              <a:t>!</a:t>
            </a:r>
            <a:endParaRPr lang="fi-FI" dirty="0"/>
          </a:p>
        </p:txBody>
      </p:sp>
      <p:sp>
        <p:nvSpPr>
          <p:cNvPr id="3" name="Sisällön paikkamerkki 2">
            <a:extLst>
              <a:ext uri="{FF2B5EF4-FFF2-40B4-BE49-F238E27FC236}">
                <a16:creationId xmlns:a16="http://schemas.microsoft.com/office/drawing/2014/main" id="{328C0D2C-0054-6DD1-7219-6E01A3FB3C3A}"/>
              </a:ext>
            </a:extLst>
          </p:cNvPr>
          <p:cNvSpPr>
            <a:spLocks noGrp="1"/>
          </p:cNvSpPr>
          <p:nvPr>
            <p:ph idx="1"/>
          </p:nvPr>
        </p:nvSpPr>
        <p:spPr>
          <a:xfrm>
            <a:off x="1439144" y="5146154"/>
            <a:ext cx="6696744" cy="2542976"/>
          </a:xfrm>
        </p:spPr>
        <p:txBody>
          <a:bodyPr/>
          <a:lstStyle/>
          <a:p>
            <a:r>
              <a:rPr lang="fi-FI" dirty="0"/>
              <a:t>Tutustutaan ja virittäydytään päivän aiheeseen!</a:t>
            </a:r>
          </a:p>
        </p:txBody>
      </p:sp>
      <p:sp>
        <p:nvSpPr>
          <p:cNvPr id="8" name="Freeform 4">
            <a:extLst>
              <a:ext uri="{FF2B5EF4-FFF2-40B4-BE49-F238E27FC236}">
                <a16:creationId xmlns:a16="http://schemas.microsoft.com/office/drawing/2014/main" id="{20C5C60A-39F1-9531-9E39-242F1622E436}"/>
              </a:ext>
              <a:ext uri="{C183D7F6-B498-43B3-948B-1728B52AA6E4}">
                <adec:decorative xmlns:adec="http://schemas.microsoft.com/office/drawing/2017/decorative" val="1"/>
              </a:ext>
            </a:extLst>
          </p:cNvPr>
          <p:cNvSpPr/>
          <p:nvPr/>
        </p:nvSpPr>
        <p:spPr>
          <a:xfrm flipH="1" flipV="1">
            <a:off x="575048" y="2196209"/>
            <a:ext cx="11070805" cy="2652092"/>
          </a:xfrm>
          <a:custGeom>
            <a:avLst/>
            <a:gdLst/>
            <a:ahLst/>
            <a:cxnLst/>
            <a:rect l="l" t="t" r="r" b="b"/>
            <a:pathLst>
              <a:path w="9766768" h="3015490">
                <a:moveTo>
                  <a:pt x="9766768" y="3015490"/>
                </a:moveTo>
                <a:lnTo>
                  <a:pt x="0" y="3015490"/>
                </a:lnTo>
                <a:lnTo>
                  <a:pt x="0" y="0"/>
                </a:lnTo>
                <a:lnTo>
                  <a:pt x="9766768" y="0"/>
                </a:lnTo>
                <a:lnTo>
                  <a:pt x="9766768" y="301549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11" name="Kuva 10" descr="Aalto-ele ääriviiva">
            <a:extLst>
              <a:ext uri="{FF2B5EF4-FFF2-40B4-BE49-F238E27FC236}">
                <a16:creationId xmlns:a16="http://schemas.microsoft.com/office/drawing/2014/main" id="{EFB3C21B-31B4-7353-CB2F-C6EFB6BF65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43400" y="1166213"/>
            <a:ext cx="1988016" cy="1988016"/>
          </a:xfrm>
          <a:prstGeom prst="rect">
            <a:avLst/>
          </a:prstGeom>
        </p:spPr>
      </p:pic>
    </p:spTree>
    <p:extLst>
      <p:ext uri="{BB962C8B-B14F-4D97-AF65-F5344CB8AC3E}">
        <p14:creationId xmlns:p14="http://schemas.microsoft.com/office/powerpoint/2010/main" val="3336741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0DEB4F-82EC-4B60-9015-EC0826ECC808}"/>
              </a:ext>
            </a:extLst>
          </p:cNvPr>
          <p:cNvSpPr>
            <a:spLocks noGrp="1"/>
          </p:cNvSpPr>
          <p:nvPr>
            <p:ph type="title"/>
          </p:nvPr>
        </p:nvSpPr>
        <p:spPr/>
        <p:txBody>
          <a:bodyPr/>
          <a:lstStyle/>
          <a:p>
            <a:r>
              <a:rPr lang="fi-FI" dirty="0"/>
              <a:t>Lähteet ja lisätietoa</a:t>
            </a:r>
          </a:p>
        </p:txBody>
      </p:sp>
      <p:sp>
        <p:nvSpPr>
          <p:cNvPr id="3" name="Sisällön paikkamerkki 2">
            <a:extLst>
              <a:ext uri="{FF2B5EF4-FFF2-40B4-BE49-F238E27FC236}">
                <a16:creationId xmlns:a16="http://schemas.microsoft.com/office/drawing/2014/main" id="{112471C0-07C4-4EA6-8180-841AEB12EF9F}"/>
              </a:ext>
            </a:extLst>
          </p:cNvPr>
          <p:cNvSpPr>
            <a:spLocks noGrp="1"/>
          </p:cNvSpPr>
          <p:nvPr>
            <p:ph idx="1"/>
          </p:nvPr>
        </p:nvSpPr>
        <p:spPr/>
        <p:txBody>
          <a:bodyPr>
            <a:normAutofit fontScale="70000" lnSpcReduction="20000"/>
          </a:bodyPr>
          <a:lstStyle/>
          <a:p>
            <a:r>
              <a:rPr lang="fi-FI" dirty="0">
                <a:hlinkClick r:id="rId2"/>
              </a:rPr>
              <a:t>Yhdistyksen ABC – opas suomalaiseen yhdistystoimintaan</a:t>
            </a:r>
            <a:endParaRPr lang="fi-FI" dirty="0"/>
          </a:p>
          <a:p>
            <a:r>
              <a:rPr lang="fi-FI" dirty="0">
                <a:hlinkClick r:id="rId3"/>
              </a:rPr>
              <a:t>Yhdistyslaki</a:t>
            </a:r>
            <a:endParaRPr lang="fi-FI" dirty="0"/>
          </a:p>
          <a:p>
            <a:endParaRPr lang="fi-FI" dirty="0"/>
          </a:p>
          <a:p>
            <a:r>
              <a:rPr lang="fi-FI" dirty="0">
                <a:hlinkClick r:id="rId4"/>
              </a:rPr>
              <a:t>Hyvinkään yhdistykset: Yhdistyshallinto sujuvaksi</a:t>
            </a:r>
            <a:endParaRPr lang="fi-FI" dirty="0"/>
          </a:p>
          <a:p>
            <a:endParaRPr lang="fi-FI" dirty="0"/>
          </a:p>
          <a:p>
            <a:r>
              <a:rPr lang="fi-FI" dirty="0">
                <a:hlinkClick r:id="rId5"/>
              </a:rPr>
              <a:t>https://www.kokouskaytannot.fi/hallituksen-esitys-yhdistyslain-muuttamiseksi-on-annettu-eduskunnalle-6-10-2022/</a:t>
            </a:r>
            <a:endParaRPr lang="fi-FI" dirty="0"/>
          </a:p>
          <a:p>
            <a:endParaRPr lang="fi-FI" dirty="0"/>
          </a:p>
          <a:p>
            <a:r>
              <a:rPr lang="fi-FI" dirty="0">
                <a:hlinkClick r:id="rId6"/>
              </a:rPr>
              <a:t>https://www.yhdistystoimijat.fi/vuosikello-2-2/vuosi-tai-kevatkokous/</a:t>
            </a:r>
            <a:endParaRPr lang="fi-FI" dirty="0"/>
          </a:p>
          <a:p>
            <a:endParaRPr lang="fi-FI" dirty="0"/>
          </a:p>
          <a:p>
            <a:r>
              <a:rPr lang="fi-FI" dirty="0">
                <a:hlinkClick r:id="rId7"/>
              </a:rPr>
              <a:t>Tulorekisteri yhdistyksille ja säätiöille</a:t>
            </a:r>
            <a:endParaRPr lang="fi-FI" dirty="0"/>
          </a:p>
          <a:p>
            <a:endParaRPr lang="fi-FI" dirty="0"/>
          </a:p>
          <a:p>
            <a:r>
              <a:rPr lang="fi-FI" dirty="0">
                <a:hlinkClick r:id="rId8"/>
              </a:rPr>
              <a:t>Yhdistysten hyvä hallintotapa. </a:t>
            </a:r>
            <a:r>
              <a:rPr lang="fi-FI" dirty="0" err="1">
                <a:hlinkClick r:id="rId8"/>
              </a:rPr>
              <a:t>Soste</a:t>
            </a:r>
            <a:r>
              <a:rPr lang="fi-FI" dirty="0">
                <a:hlinkClick r:id="rId8"/>
              </a:rPr>
              <a:t>.</a:t>
            </a:r>
            <a:br>
              <a:rPr lang="fi-FI" dirty="0"/>
            </a:br>
            <a:endParaRPr lang="fi-FI" dirty="0"/>
          </a:p>
        </p:txBody>
      </p:sp>
    </p:spTree>
    <p:extLst>
      <p:ext uri="{BB962C8B-B14F-4D97-AF65-F5344CB8AC3E}">
        <p14:creationId xmlns:p14="http://schemas.microsoft.com/office/powerpoint/2010/main" val="378624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0DEB4F-82EC-4B60-9015-EC0826ECC808}"/>
              </a:ext>
            </a:extLst>
          </p:cNvPr>
          <p:cNvSpPr>
            <a:spLocks noGrp="1"/>
          </p:cNvSpPr>
          <p:nvPr>
            <p:ph type="title"/>
          </p:nvPr>
        </p:nvSpPr>
        <p:spPr/>
        <p:txBody>
          <a:bodyPr/>
          <a:lstStyle/>
          <a:p>
            <a:r>
              <a:rPr lang="fi-FI" dirty="0"/>
              <a:t>Lähteitä ja lisätietoa</a:t>
            </a:r>
          </a:p>
        </p:txBody>
      </p:sp>
      <p:sp>
        <p:nvSpPr>
          <p:cNvPr id="3" name="Sisällön paikkamerkki 2">
            <a:extLst>
              <a:ext uri="{FF2B5EF4-FFF2-40B4-BE49-F238E27FC236}">
                <a16:creationId xmlns:a16="http://schemas.microsoft.com/office/drawing/2014/main" id="{112471C0-07C4-4EA6-8180-841AEB12EF9F}"/>
              </a:ext>
            </a:extLst>
          </p:cNvPr>
          <p:cNvSpPr>
            <a:spLocks noGrp="1"/>
          </p:cNvSpPr>
          <p:nvPr>
            <p:ph idx="1"/>
          </p:nvPr>
        </p:nvSpPr>
        <p:spPr>
          <a:xfrm>
            <a:off x="1257300" y="2031358"/>
            <a:ext cx="15773400" cy="7707956"/>
          </a:xfrm>
        </p:spPr>
        <p:txBody>
          <a:bodyPr>
            <a:normAutofit fontScale="55000" lnSpcReduction="20000"/>
          </a:bodyPr>
          <a:lstStyle/>
          <a:p>
            <a:r>
              <a:rPr lang="fi-FI" dirty="0">
                <a:hlinkClick r:id="rId3"/>
              </a:rPr>
              <a:t>Yhdistyksen ABC – opas suomalaiseen yhdistystoimintaan</a:t>
            </a:r>
            <a:br>
              <a:rPr lang="fi-FI" dirty="0"/>
            </a:br>
            <a:endParaRPr lang="fi-FI" dirty="0"/>
          </a:p>
          <a:p>
            <a:r>
              <a:rPr lang="fi-FI" dirty="0">
                <a:hlinkClick r:id="rId4"/>
              </a:rPr>
              <a:t>Yhdistyslaki</a:t>
            </a:r>
            <a:br>
              <a:rPr lang="fi-FI" dirty="0"/>
            </a:br>
            <a:endParaRPr lang="fi-FI" dirty="0"/>
          </a:p>
          <a:p>
            <a:r>
              <a:rPr lang="fi-FI" dirty="0">
                <a:hlinkClick r:id="rId5"/>
              </a:rPr>
              <a:t>Hyvinkään yhdistykset: Yhdistyshallinto sujuvaksi</a:t>
            </a:r>
            <a:endParaRPr lang="fi-FI" dirty="0"/>
          </a:p>
          <a:p>
            <a:endParaRPr lang="fi-FI" dirty="0"/>
          </a:p>
          <a:p>
            <a:r>
              <a:rPr lang="fi-FI" dirty="0">
                <a:solidFill>
                  <a:schemeClr val="accent5">
                    <a:lumMod val="25000"/>
                  </a:schemeClr>
                </a:solidFill>
              </a:rPr>
              <a:t>HÄMÄLÄINEN, J. ja LEMPINEN, M. 2018. Toiminnan suunnittelu ja hallinto yhdistyksissä</a:t>
            </a:r>
          </a:p>
          <a:p>
            <a:pPr>
              <a:lnSpc>
                <a:spcPct val="120000"/>
              </a:lnSpc>
            </a:pPr>
            <a:r>
              <a:rPr lang="fi-FI" dirty="0">
                <a:solidFill>
                  <a:schemeClr val="accent5">
                    <a:lumMod val="25000"/>
                  </a:schemeClr>
                </a:solidFill>
              </a:rPr>
              <a:t>opinnäytetyössä</a:t>
            </a:r>
          </a:p>
          <a:p>
            <a:pPr>
              <a:lnSpc>
                <a:spcPct val="120000"/>
              </a:lnSpc>
              <a:spcBef>
                <a:spcPts val="0"/>
              </a:spcBef>
              <a:defRPr/>
            </a:pPr>
            <a:r>
              <a:rPr lang="fi-FI" dirty="0">
                <a:hlinkClick r:id="rId6"/>
              </a:rPr>
              <a:t>Mira </a:t>
            </a:r>
            <a:r>
              <a:rPr lang="fi-FI" dirty="0" err="1">
                <a:hlinkClick r:id="rId6"/>
              </a:rPr>
              <a:t>Öling</a:t>
            </a:r>
            <a:r>
              <a:rPr lang="fi-FI" dirty="0">
                <a:hlinkClick r:id="rId6"/>
              </a:rPr>
              <a:t>: Yhdistyksen vuosikellon suunnittelu työpajamenetelmiä käyttäen. Opinnäytetyö 2020, Savonia</a:t>
            </a:r>
            <a:endParaRPr lang="fi-FI" dirty="0"/>
          </a:p>
          <a:p>
            <a:br>
              <a:rPr lang="fi-FI" dirty="0"/>
            </a:br>
            <a:r>
              <a:rPr lang="fi-FI" dirty="0">
                <a:solidFill>
                  <a:schemeClr val="accent5">
                    <a:lumMod val="25000"/>
                  </a:schemeClr>
                </a:solidFill>
              </a:rPr>
              <a:t>KARREINEN, L., HALONEN, M. JA TENNILÄ, M. (toim.) 10 askelta parempaan vapaaehtoistoimintaan. Tampere: Hämeen Kirjapaino Oy 2017.</a:t>
            </a:r>
            <a:br>
              <a:rPr lang="fi-FI" dirty="0"/>
            </a:br>
            <a:br>
              <a:rPr lang="fi-FI" dirty="0"/>
            </a:br>
            <a:r>
              <a:rPr lang="fi-FI" sz="4400" dirty="0">
                <a:effectLst/>
              </a:rPr>
              <a:t>Lähde:: ​Tulevaisuuskatsaus. Kohti tulevaisuuskestävää vapaaehtoistoimintaa 2023 . Kansalaisareena.</a:t>
            </a:r>
            <a:endParaRPr lang="fi-FI" sz="4400" dirty="0"/>
          </a:p>
          <a:p>
            <a:r>
              <a:rPr lang="fi-FI" sz="7200" dirty="0">
                <a:effectLst/>
              </a:rPr>
              <a:t>​</a:t>
            </a:r>
          </a:p>
          <a:p>
            <a:pPr>
              <a:lnSpc>
                <a:spcPct val="100000"/>
              </a:lnSpc>
              <a:spcBef>
                <a:spcPts val="0"/>
              </a:spcBef>
              <a:defRPr/>
            </a:pPr>
            <a:br>
              <a:rPr lang="fi-FI" dirty="0"/>
            </a:br>
            <a:endParaRPr lang="fi-FI" dirty="0"/>
          </a:p>
          <a:p>
            <a:r>
              <a:rPr lang="fi-FI" dirty="0">
                <a:hlinkClick r:id="rId7"/>
              </a:rPr>
              <a:t>Tulorekisteri yhdistyksille ja säätiöille</a:t>
            </a:r>
            <a:endParaRPr lang="fi-FI" dirty="0"/>
          </a:p>
          <a:p>
            <a:endParaRPr lang="fi-FI" dirty="0"/>
          </a:p>
        </p:txBody>
      </p:sp>
    </p:spTree>
    <p:extLst>
      <p:ext uri="{BB962C8B-B14F-4D97-AF65-F5344CB8AC3E}">
        <p14:creationId xmlns:p14="http://schemas.microsoft.com/office/powerpoint/2010/main" val="2966681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BD07CA-F1C9-FF60-2003-EC849DD5E7AC}"/>
              </a:ext>
            </a:extLst>
          </p:cNvPr>
          <p:cNvSpPr txBox="1">
            <a:spLocks noGrp="1"/>
          </p:cNvSpPr>
          <p:nvPr>
            <p:ph type="title" idx="4294967295"/>
          </p:nvPr>
        </p:nvSpPr>
        <p:spPr>
          <a:xfrm>
            <a:off x="2447256" y="2019279"/>
            <a:ext cx="4824536" cy="1815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7200" b="1" i="0" u="none" strike="noStrike" kern="1200" cap="none" spc="0" normalizeH="0" baseline="0" noProof="0" dirty="0">
                <a:ln>
                  <a:noFill/>
                </a:ln>
                <a:solidFill>
                  <a:schemeClr val="bg1"/>
                </a:solidFill>
                <a:effectLst/>
                <a:uLnTx/>
                <a:uFillTx/>
                <a:latin typeface="+mj-lt"/>
                <a:ea typeface="+mn-ea"/>
                <a:cs typeface="+mn-cs"/>
              </a:rPr>
              <a:t>Osio 1</a:t>
            </a:r>
            <a:br>
              <a:rPr kumimoji="0" lang="fi-FI" sz="7200" b="1" i="0" u="none" strike="noStrike" kern="1200" cap="none" spc="0" normalizeH="0" baseline="0" noProof="0" dirty="0">
                <a:ln>
                  <a:noFill/>
                </a:ln>
                <a:solidFill>
                  <a:schemeClr val="bg1"/>
                </a:solidFill>
                <a:effectLst/>
                <a:uLnTx/>
                <a:uFillTx/>
                <a:latin typeface="+mj-lt"/>
                <a:ea typeface="+mn-ea"/>
                <a:cs typeface="+mn-cs"/>
              </a:rPr>
            </a:br>
            <a:r>
              <a:rPr kumimoji="0" lang="fi-FI" sz="4000" b="1" i="0" u="none" strike="noStrike" kern="1200" cap="none" spc="0" normalizeH="0" baseline="0" noProof="0" dirty="0">
                <a:ln>
                  <a:noFill/>
                </a:ln>
                <a:solidFill>
                  <a:schemeClr val="bg1"/>
                </a:solidFill>
                <a:effectLst/>
                <a:uLnTx/>
                <a:uFillTx/>
                <a:latin typeface="+mj-lt"/>
                <a:ea typeface="+mn-ea"/>
                <a:cs typeface="+mn-cs"/>
              </a:rPr>
              <a:t>Tieto</a:t>
            </a:r>
          </a:p>
        </p:txBody>
      </p:sp>
      <p:sp>
        <p:nvSpPr>
          <p:cNvPr id="5" name="Tekstiruutu 4">
            <a:extLst>
              <a:ext uri="{FF2B5EF4-FFF2-40B4-BE49-F238E27FC236}">
                <a16:creationId xmlns:a16="http://schemas.microsoft.com/office/drawing/2014/main" id="{3FEF39E0-39B2-0E30-6FC2-90F2A78A11D4}"/>
              </a:ext>
            </a:extLst>
          </p:cNvPr>
          <p:cNvSpPr txBox="1"/>
          <p:nvPr/>
        </p:nvSpPr>
        <p:spPr>
          <a:xfrm>
            <a:off x="7294592" y="3882074"/>
            <a:ext cx="11689256" cy="4383829"/>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4800" dirty="0" err="1"/>
              <a:t>Yhdistystoiminta</a:t>
            </a:r>
            <a:r>
              <a:rPr lang="en-US" sz="4800" dirty="0"/>
              <a:t> </a:t>
            </a:r>
            <a:r>
              <a:rPr lang="en-US" sz="4800" dirty="0" err="1"/>
              <a:t>murroksessa</a:t>
            </a:r>
            <a:endParaRPr lang="en-US" sz="4800" dirty="0"/>
          </a:p>
          <a:p>
            <a:pPr marL="457200" indent="-457200">
              <a:lnSpc>
                <a:spcPct val="150000"/>
              </a:lnSpc>
              <a:buFont typeface="Arial" panose="020B0604020202020204" pitchFamily="34" charset="0"/>
              <a:buChar char="•"/>
            </a:pPr>
            <a:r>
              <a:rPr lang="en-US" sz="4800" dirty="0" err="1"/>
              <a:t>Voimavarojen</a:t>
            </a:r>
            <a:r>
              <a:rPr lang="en-US" sz="4800" dirty="0"/>
              <a:t> </a:t>
            </a:r>
            <a:r>
              <a:rPr lang="en-US" sz="4800" dirty="0" err="1"/>
              <a:t>kasvattaminen</a:t>
            </a:r>
            <a:r>
              <a:rPr lang="en-US" sz="4800" dirty="0"/>
              <a:t> </a:t>
            </a:r>
            <a:r>
              <a:rPr lang="en-US" sz="4800" dirty="0" err="1"/>
              <a:t>yhdistyksessä</a:t>
            </a:r>
            <a:endParaRPr lang="en-US" sz="4800" dirty="0"/>
          </a:p>
          <a:p>
            <a:pPr marL="457200" indent="-457200">
              <a:lnSpc>
                <a:spcPct val="150000"/>
              </a:lnSpc>
              <a:buFont typeface="Arial" panose="020B0604020202020204" pitchFamily="34" charset="0"/>
              <a:buChar char="•"/>
            </a:pPr>
            <a:r>
              <a:rPr lang="en-US" sz="4800" dirty="0" err="1"/>
              <a:t>Muutama</a:t>
            </a:r>
            <a:r>
              <a:rPr lang="en-US" sz="4800" dirty="0"/>
              <a:t> </a:t>
            </a:r>
            <a:r>
              <a:rPr lang="en-US" sz="4800" dirty="0" err="1"/>
              <a:t>vinkki</a:t>
            </a:r>
            <a:r>
              <a:rPr lang="en-US" sz="4800" dirty="0"/>
              <a:t> </a:t>
            </a:r>
            <a:r>
              <a:rPr lang="en-US" sz="4800" dirty="0" err="1"/>
              <a:t>viestintään</a:t>
            </a:r>
            <a:endParaRPr lang="en-US" sz="4800" dirty="0"/>
          </a:p>
        </p:txBody>
      </p:sp>
      <p:pic>
        <p:nvPicPr>
          <p:cNvPr id="9" name="Kuva 8">
            <a:extLst>
              <a:ext uri="{FF2B5EF4-FFF2-40B4-BE49-F238E27FC236}">
                <a16:creationId xmlns:a16="http://schemas.microsoft.com/office/drawing/2014/main" id="{4BA205C1-9106-DB08-ED9F-62ADC0EFDB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524" y="379543"/>
            <a:ext cx="3279472" cy="3279472"/>
          </a:xfrm>
          <a:prstGeom prst="rect">
            <a:avLst/>
          </a:prstGeom>
        </p:spPr>
      </p:pic>
      <p:sp>
        <p:nvSpPr>
          <p:cNvPr id="10" name="Freeform 7">
            <a:extLst>
              <a:ext uri="{FF2B5EF4-FFF2-40B4-BE49-F238E27FC236}">
                <a16:creationId xmlns:a16="http://schemas.microsoft.com/office/drawing/2014/main" id="{E26F71D6-B80E-07BE-9F1D-3FFBD081A8F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336688" y="19476"/>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1" name="Freeform 8">
            <a:extLst>
              <a:ext uri="{FF2B5EF4-FFF2-40B4-BE49-F238E27FC236}">
                <a16:creationId xmlns:a16="http://schemas.microsoft.com/office/drawing/2014/main" id="{ED7A1DD2-9109-C592-45EC-A60792DDE963}"/>
              </a:ext>
              <a:ext uri="{C183D7F6-B498-43B3-948B-1728B52AA6E4}">
                <adec:decorative xmlns:adec="http://schemas.microsoft.com/office/drawing/2017/decorative" val="1"/>
              </a:ext>
            </a:extLst>
          </p:cNvPr>
          <p:cNvSpPr/>
          <p:nvPr/>
        </p:nvSpPr>
        <p:spPr>
          <a:xfrm>
            <a:off x="14770475" y="8553544"/>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2" name="Freeform 7">
            <a:extLst>
              <a:ext uri="{FF2B5EF4-FFF2-40B4-BE49-F238E27FC236}">
                <a16:creationId xmlns:a16="http://schemas.microsoft.com/office/drawing/2014/main" id="{87EA22F5-840E-99A7-E743-6AD3345E896C}"/>
              </a:ext>
              <a:ext uri="{C183D7F6-B498-43B3-948B-1728B52AA6E4}">
                <adec:decorative xmlns:adec="http://schemas.microsoft.com/office/drawing/2017/decorative" val="1"/>
              </a:ext>
            </a:extLst>
          </p:cNvPr>
          <p:cNvSpPr/>
          <p:nvPr/>
        </p:nvSpPr>
        <p:spPr>
          <a:xfrm>
            <a:off x="3096934" y="3136932"/>
            <a:ext cx="3525180" cy="3279472"/>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6"/>
            <a:stretch>
              <a:fillRect/>
            </a:stretch>
          </a:blipFill>
        </p:spPr>
        <p:txBody>
          <a:bodyPr/>
          <a:lstStyle/>
          <a:p>
            <a:endParaRPr lang="fi-FI" dirty="0"/>
          </a:p>
        </p:txBody>
      </p:sp>
    </p:spTree>
    <p:extLst>
      <p:ext uri="{BB962C8B-B14F-4D97-AF65-F5344CB8AC3E}">
        <p14:creationId xmlns:p14="http://schemas.microsoft.com/office/powerpoint/2010/main" val="462237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A4BF1625-4735-CFE8-A796-5AA399C01CB1}"/>
              </a:ext>
            </a:extLst>
          </p:cNvPr>
          <p:cNvSpPr txBox="1">
            <a:spLocks noGrp="1"/>
          </p:cNvSpPr>
          <p:nvPr>
            <p:ph type="title" idx="4294967295"/>
          </p:nvPr>
        </p:nvSpPr>
        <p:spPr>
          <a:xfrm>
            <a:off x="1695240" y="734779"/>
            <a:ext cx="1297699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1371600" rtl="0" eaLnBrk="1" latinLnBrk="0" hangingPunct="1">
              <a:lnSpc>
                <a:spcPct val="90000"/>
              </a:lnSpc>
              <a:spcBef>
                <a:spcPct val="0"/>
              </a:spcBef>
              <a:buNone/>
              <a:defRPr sz="6600" b="1" kern="1200">
                <a:solidFill>
                  <a:schemeClr val="tx1"/>
                </a:solidFill>
                <a:latin typeface="+mj-lt"/>
                <a:ea typeface="+mj-ea"/>
                <a:cs typeface="+mj-cs"/>
              </a:defRPr>
            </a:lvl1pPr>
          </a:lstStyle>
          <a:p>
            <a:pPr marL="0" marR="0" lvl="0" indent="0" algn="l" defTabSz="914445"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chemeClr val="accent1"/>
                </a:solidFill>
                <a:effectLst/>
                <a:uLnTx/>
                <a:uFillTx/>
                <a:latin typeface="+mj-lt"/>
                <a:ea typeface="+mn-ea"/>
                <a:cs typeface="+mn-cs"/>
              </a:rPr>
              <a:t>Yhdistystoiminta</a:t>
            </a:r>
            <a:r>
              <a:rPr kumimoji="0" lang="en-US" sz="7200" b="0" i="0" u="none" strike="noStrike" kern="1200" cap="none" spc="0" normalizeH="0" baseline="0" noProof="0" dirty="0">
                <a:ln>
                  <a:noFill/>
                </a:ln>
                <a:solidFill>
                  <a:schemeClr val="accent1"/>
                </a:solidFill>
                <a:effectLst/>
                <a:uLnTx/>
                <a:uFillTx/>
                <a:latin typeface="+mj-lt"/>
                <a:ea typeface="+mn-ea"/>
                <a:cs typeface="+mn-cs"/>
              </a:rPr>
              <a:t> </a:t>
            </a:r>
            <a:r>
              <a:rPr kumimoji="0" lang="en-US" sz="7200" b="0" i="0" u="none" strike="noStrike" kern="1200" cap="none" spc="0" normalizeH="0" baseline="0" noProof="0" dirty="0" err="1">
                <a:ln>
                  <a:noFill/>
                </a:ln>
                <a:solidFill>
                  <a:schemeClr val="accent1"/>
                </a:solidFill>
                <a:effectLst/>
                <a:uLnTx/>
                <a:uFillTx/>
                <a:latin typeface="+mj-lt"/>
                <a:ea typeface="+mn-ea"/>
                <a:cs typeface="+mn-cs"/>
              </a:rPr>
              <a:t>murroksessa</a:t>
            </a:r>
            <a:endParaRPr kumimoji="0" lang="en-US" sz="7200" b="0" i="0" u="none" strike="noStrike" kern="1200" cap="none" spc="0" normalizeH="0" baseline="0" noProof="0" dirty="0">
              <a:ln>
                <a:noFill/>
              </a:ln>
              <a:solidFill>
                <a:schemeClr val="accent1"/>
              </a:solidFill>
              <a:effectLst/>
              <a:uLnTx/>
              <a:uFillTx/>
              <a:latin typeface="+mj-lt"/>
              <a:ea typeface="+mn-ea"/>
              <a:cs typeface="+mn-cs"/>
            </a:endParaRPr>
          </a:p>
        </p:txBody>
      </p:sp>
      <p:sp>
        <p:nvSpPr>
          <p:cNvPr id="2" name="Tekstiruutu 1">
            <a:extLst>
              <a:ext uri="{FF2B5EF4-FFF2-40B4-BE49-F238E27FC236}">
                <a16:creationId xmlns:a16="http://schemas.microsoft.com/office/drawing/2014/main" id="{3979D945-6E7C-3BC0-02C6-4421BC73762B}"/>
              </a:ext>
            </a:extLst>
          </p:cNvPr>
          <p:cNvSpPr txBox="1"/>
          <p:nvPr/>
        </p:nvSpPr>
        <p:spPr>
          <a:xfrm>
            <a:off x="1657424" y="2552724"/>
            <a:ext cx="8424936" cy="6771084"/>
          </a:xfrm>
          <a:prstGeom prst="rect">
            <a:avLst/>
          </a:prstGeom>
          <a:noFill/>
        </p:spPr>
        <p:txBody>
          <a:bodyPr wrap="square" rtlCol="0">
            <a:spAutoFit/>
          </a:bodyPr>
          <a:lstStyle/>
          <a:p>
            <a:pPr marL="457200" indent="-457200">
              <a:buFont typeface="Arial" panose="020B0604020202020204" pitchFamily="34" charset="0"/>
              <a:buChar char="•"/>
            </a:pPr>
            <a:r>
              <a:rPr lang="fi-FI" sz="3200" dirty="0"/>
              <a:t>Järjestötoiminnassa eletään monin tavoin muutosten aikaa. </a:t>
            </a:r>
          </a:p>
          <a:p>
            <a:endParaRPr lang="fi-FI" sz="3200" dirty="0"/>
          </a:p>
          <a:p>
            <a:pPr marL="457200" indent="-457200">
              <a:buFont typeface="Arial" panose="020B0604020202020204" pitchFamily="34" charset="0"/>
              <a:buChar char="•"/>
            </a:pPr>
            <a:r>
              <a:rPr lang="fi-FI" sz="3200" dirty="0"/>
              <a:t>Perinteinen yhdistystoiminta ja erityisesti luottamustehtävät eivät kiinnosta samalla tavoin kuin aiemmin, vaan mukana halutaan olla enemmän pop </a:t>
            </a:r>
            <a:r>
              <a:rPr lang="fi-FI" sz="3200" dirty="0" err="1"/>
              <a:t>up</a:t>
            </a:r>
            <a:r>
              <a:rPr lang="fi-FI" sz="3200" dirty="0"/>
              <a:t> -tyyppisesti kertaluonteisissa tehtävissä.</a:t>
            </a:r>
          </a:p>
          <a:p>
            <a:endParaRPr lang="fi-FI" sz="3200" dirty="0"/>
          </a:p>
          <a:p>
            <a:pPr marL="457200" indent="-457200">
              <a:buFont typeface="Arial" panose="020B0604020202020204" pitchFamily="34" charset="0"/>
              <a:buChar char="•"/>
            </a:pPr>
            <a:r>
              <a:rPr lang="fi-FI" sz="3200" dirty="0"/>
              <a:t>Tutkimusten mukaan vapaehtoistyö kuitenkin kiinnostaa edelleen, mutta tavat olla mukana muuttuvat.</a:t>
            </a:r>
          </a:p>
          <a:p>
            <a:endParaRPr lang="fi-FI" dirty="0"/>
          </a:p>
        </p:txBody>
      </p:sp>
      <p:pic>
        <p:nvPicPr>
          <p:cNvPr id="4" name="Kuva 3" descr="Kuva, joka sisältää kohteen vaate, henkilö, ruoho, piha-&#10;&#10;Kuvaus luotu automaattisesti">
            <a:extLst>
              <a:ext uri="{FF2B5EF4-FFF2-40B4-BE49-F238E27FC236}">
                <a16:creationId xmlns:a16="http://schemas.microsoft.com/office/drawing/2014/main" id="{6DC0B7E6-C847-95F3-0BEA-A5329372F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192" y="1527483"/>
            <a:ext cx="7706056" cy="7706056"/>
          </a:xfrm>
          <a:prstGeom prst="rect">
            <a:avLst/>
          </a:prstGeom>
        </p:spPr>
      </p:pic>
    </p:spTree>
    <p:extLst>
      <p:ext uri="{BB962C8B-B14F-4D97-AF65-F5344CB8AC3E}">
        <p14:creationId xmlns:p14="http://schemas.microsoft.com/office/powerpoint/2010/main" val="3927873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3979D945-6E7C-3BC0-02C6-4421BC73762B}"/>
              </a:ext>
            </a:extLst>
          </p:cNvPr>
          <p:cNvSpPr txBox="1"/>
          <p:nvPr/>
        </p:nvSpPr>
        <p:spPr>
          <a:xfrm>
            <a:off x="1150288" y="2844107"/>
            <a:ext cx="11738127" cy="7048083"/>
          </a:xfrm>
          <a:prstGeom prst="rect">
            <a:avLst/>
          </a:prstGeom>
          <a:noFill/>
        </p:spPr>
        <p:txBody>
          <a:bodyPr wrap="square" rtlCol="0">
            <a:spAutoFit/>
          </a:bodyPr>
          <a:lstStyle/>
          <a:p>
            <a:r>
              <a:rPr lang="fi-FI" sz="2800" b="1" dirty="0">
                <a:effectLst/>
              </a:rPr>
              <a:t>Vapaaehtoisuuden muodot muutoksessa​</a:t>
            </a:r>
            <a:endParaRPr lang="fi-FI" sz="2800" dirty="0">
              <a:effectLst/>
            </a:endParaRPr>
          </a:p>
          <a:p>
            <a:r>
              <a:rPr lang="fi-FI" sz="2800" dirty="0">
                <a:effectLst/>
              </a:rPr>
              <a:t>Ihmiset eivät halua sitoutua pitkäjänteisesti (erityisesti luottamustehtävät)​</a:t>
            </a:r>
          </a:p>
          <a:p>
            <a:r>
              <a:rPr lang="fi-FI" sz="2800" dirty="0">
                <a:effectLst/>
              </a:rPr>
              <a:t>Rinnalle on tullut projektimainen ja kertaluontoinen tekeminen ja pop </a:t>
            </a:r>
            <a:r>
              <a:rPr lang="fi-FI" sz="2800" dirty="0" err="1">
                <a:effectLst/>
              </a:rPr>
              <a:t>up</a:t>
            </a:r>
            <a:r>
              <a:rPr lang="fi-FI" sz="2800" dirty="0">
                <a:effectLst/>
              </a:rPr>
              <a:t>-toiminta​</a:t>
            </a:r>
          </a:p>
          <a:p>
            <a:r>
              <a:rPr lang="fi-FI" sz="2800" b="1" dirty="0">
                <a:effectLst/>
              </a:rPr>
              <a:t>​</a:t>
            </a:r>
            <a:br>
              <a:rPr lang="fi-FI" sz="2800" b="1" dirty="0">
                <a:effectLst/>
              </a:rPr>
            </a:br>
            <a:r>
              <a:rPr lang="fi-FI" sz="2800" b="1" dirty="0">
                <a:effectLst/>
              </a:rPr>
              <a:t>Tarjonnan moninkertaistuminen​</a:t>
            </a:r>
            <a:endParaRPr lang="fi-FI" sz="2800" dirty="0">
              <a:effectLst/>
            </a:endParaRPr>
          </a:p>
          <a:p>
            <a:r>
              <a:rPr lang="fi-FI" sz="2800" dirty="0">
                <a:effectLst/>
              </a:rPr>
              <a:t>Houkuttelevien toimintojen tarjonta lisääntyy ja kilpailu kiihtyy (erityisesti kaupungit)​</a:t>
            </a:r>
          </a:p>
          <a:p>
            <a:r>
              <a:rPr lang="fi-FI" sz="2800" dirty="0">
                <a:effectLst/>
              </a:rPr>
              <a:t>Mielikuvat ratkaisevat mihin lähdetään mukaan</a:t>
            </a:r>
          </a:p>
          <a:p>
            <a:endParaRPr lang="fi-FI" sz="2800" dirty="0"/>
          </a:p>
          <a:p>
            <a:r>
              <a:rPr lang="fi-FI" sz="2800" b="1" dirty="0">
                <a:effectLst/>
              </a:rPr>
              <a:t>Odotukset, osaaminen ja laatu korostuvat​</a:t>
            </a:r>
            <a:endParaRPr lang="fi-FI" sz="2800" dirty="0"/>
          </a:p>
          <a:p>
            <a:r>
              <a:rPr lang="fi-FI" sz="2800" dirty="0">
                <a:effectLst/>
              </a:rPr>
              <a:t>Yhdistystoiminnalta vaaditaan laatua ja tuloksia (jäsenet, viranomaiset, kumppanit)​</a:t>
            </a:r>
            <a:endParaRPr lang="fi-FI" sz="2800" dirty="0"/>
          </a:p>
          <a:p>
            <a:r>
              <a:rPr lang="fi-FI" sz="2800" dirty="0">
                <a:effectLst/>
              </a:rPr>
              <a:t>Paine ammattimaisuuteen kasvaa​</a:t>
            </a:r>
          </a:p>
          <a:p>
            <a:endParaRPr lang="fi-FI" sz="1400" dirty="0"/>
          </a:p>
          <a:p>
            <a:endParaRPr lang="fi-FI" dirty="0"/>
          </a:p>
        </p:txBody>
      </p:sp>
      <p:sp>
        <p:nvSpPr>
          <p:cNvPr id="5" name="TextBox 3">
            <a:extLst>
              <a:ext uri="{FF2B5EF4-FFF2-40B4-BE49-F238E27FC236}">
                <a16:creationId xmlns:a16="http://schemas.microsoft.com/office/drawing/2014/main" id="{A4BF1625-4735-CFE8-A796-5AA399C01CB1}"/>
              </a:ext>
              <a:ext uri="{C183D7F6-B498-43B3-948B-1728B52AA6E4}">
                <adec:decorative xmlns:adec="http://schemas.microsoft.com/office/drawing/2017/decorative" val="1"/>
              </a:ext>
            </a:extLst>
          </p:cNvPr>
          <p:cNvSpPr txBox="1">
            <a:spLocks noGrp="1"/>
          </p:cNvSpPr>
          <p:nvPr>
            <p:ph type="title" idx="4294967295"/>
          </p:nvPr>
        </p:nvSpPr>
        <p:spPr>
          <a:xfrm>
            <a:off x="1170896" y="443983"/>
            <a:ext cx="15153616"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1371600" rtl="0" eaLnBrk="1" latinLnBrk="0" hangingPunct="1">
              <a:lnSpc>
                <a:spcPct val="90000"/>
              </a:lnSpc>
              <a:spcBef>
                <a:spcPct val="0"/>
              </a:spcBef>
              <a:buNone/>
              <a:defRPr sz="6600" b="1" kern="1200">
                <a:solidFill>
                  <a:schemeClr val="tx1"/>
                </a:solidFill>
                <a:latin typeface="+mj-lt"/>
                <a:ea typeface="+mj-ea"/>
                <a:cs typeface="+mj-cs"/>
              </a:defRPr>
            </a:lvl1pPr>
          </a:lstStyle>
          <a:p>
            <a:pPr marL="0" marR="0" lvl="0" indent="0" algn="l" defTabSz="914445"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chemeClr val="accent1"/>
                </a:solidFill>
                <a:effectLst/>
                <a:uLnTx/>
                <a:uFillTx/>
                <a:latin typeface="+mj-lt"/>
                <a:ea typeface="+mn-ea"/>
                <a:cs typeface="+mn-cs"/>
              </a:rPr>
              <a:t>Järjestötoimintaan</a:t>
            </a:r>
            <a:r>
              <a:rPr kumimoji="0" lang="en-US" sz="7200" b="0" i="0" u="none" strike="noStrike" kern="1200" cap="none" spc="0" normalizeH="0" baseline="0" noProof="0" dirty="0">
                <a:ln>
                  <a:noFill/>
                </a:ln>
                <a:solidFill>
                  <a:schemeClr val="accent1"/>
                </a:solidFill>
                <a:effectLst/>
                <a:uLnTx/>
                <a:uFillTx/>
                <a:latin typeface="+mj-lt"/>
                <a:ea typeface="+mn-ea"/>
                <a:cs typeface="+mn-cs"/>
              </a:rPr>
              <a:t> </a:t>
            </a:r>
            <a:r>
              <a:rPr kumimoji="0" lang="en-US" sz="7200" b="0" i="0" u="none" strike="noStrike" kern="1200" cap="none" spc="0" normalizeH="0" baseline="0" noProof="0" dirty="0" err="1">
                <a:ln>
                  <a:noFill/>
                </a:ln>
                <a:solidFill>
                  <a:schemeClr val="accent1"/>
                </a:solidFill>
                <a:effectLst/>
                <a:uLnTx/>
                <a:uFillTx/>
                <a:latin typeface="+mj-lt"/>
                <a:ea typeface="+mn-ea"/>
                <a:cs typeface="+mn-cs"/>
              </a:rPr>
              <a:t>vaikuttavia</a:t>
            </a:r>
            <a:r>
              <a:rPr kumimoji="0" lang="en-US" sz="7200" b="0" i="0" u="none" strike="noStrike" kern="1200" cap="none" spc="0" normalizeH="0" baseline="0" noProof="0" dirty="0">
                <a:ln>
                  <a:noFill/>
                </a:ln>
                <a:solidFill>
                  <a:schemeClr val="accent1"/>
                </a:solidFill>
                <a:effectLst/>
                <a:uLnTx/>
                <a:uFillTx/>
                <a:latin typeface="+mj-lt"/>
                <a:ea typeface="+mn-ea"/>
                <a:cs typeface="+mn-cs"/>
              </a:rPr>
              <a:t> </a:t>
            </a:r>
            <a:r>
              <a:rPr kumimoji="0" lang="en-US" sz="7200" b="0" i="0" u="none" strike="noStrike" kern="1200" cap="none" spc="0" normalizeH="0" baseline="0" noProof="0" dirty="0" err="1">
                <a:ln>
                  <a:noFill/>
                </a:ln>
                <a:solidFill>
                  <a:schemeClr val="accent1"/>
                </a:solidFill>
                <a:effectLst/>
                <a:uLnTx/>
                <a:uFillTx/>
                <a:latin typeface="+mj-lt"/>
                <a:ea typeface="+mn-ea"/>
                <a:cs typeface="+mn-cs"/>
              </a:rPr>
              <a:t>ilmiöitä</a:t>
            </a:r>
            <a:endParaRPr kumimoji="0" lang="en-US" sz="7200" b="0" i="0" u="none" strike="noStrike" kern="1200" cap="none" spc="0" normalizeH="0" baseline="0" noProof="0" dirty="0">
              <a:ln>
                <a:noFill/>
              </a:ln>
              <a:solidFill>
                <a:schemeClr val="accent1"/>
              </a:solidFill>
              <a:effectLst/>
              <a:uLnTx/>
              <a:uFillTx/>
              <a:latin typeface="+mj-lt"/>
              <a:ea typeface="+mn-ea"/>
              <a:cs typeface="+mn-cs"/>
            </a:endParaRPr>
          </a:p>
        </p:txBody>
      </p:sp>
      <p:grpSp>
        <p:nvGrpSpPr>
          <p:cNvPr id="3" name="Group 21">
            <a:extLst>
              <a:ext uri="{FF2B5EF4-FFF2-40B4-BE49-F238E27FC236}">
                <a16:creationId xmlns:a16="http://schemas.microsoft.com/office/drawing/2014/main" id="{EA1D4D74-BB94-8BE3-D7A2-96E8C54868E2}"/>
              </a:ext>
              <a:ext uri="{C183D7F6-B498-43B3-948B-1728B52AA6E4}">
                <adec:decorative xmlns:adec="http://schemas.microsoft.com/office/drawing/2017/decorative" val="1"/>
              </a:ext>
            </a:extLst>
          </p:cNvPr>
          <p:cNvGrpSpPr/>
          <p:nvPr/>
        </p:nvGrpSpPr>
        <p:grpSpPr>
          <a:xfrm>
            <a:off x="13583434" y="3133091"/>
            <a:ext cx="3246713" cy="2547937"/>
            <a:chOff x="0" y="0"/>
            <a:chExt cx="3355946" cy="2512227"/>
          </a:xfrm>
        </p:grpSpPr>
        <p:pic>
          <p:nvPicPr>
            <p:cNvPr id="6" name="Picture 22">
              <a:extLst>
                <a:ext uri="{FF2B5EF4-FFF2-40B4-BE49-F238E27FC236}">
                  <a16:creationId xmlns:a16="http://schemas.microsoft.com/office/drawing/2014/main" id="{13389CDC-58B0-FC6C-2FC5-FA44BDD5AE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407170" cy="2512227"/>
            </a:xfrm>
            <a:prstGeom prst="rect">
              <a:avLst/>
            </a:prstGeom>
          </p:spPr>
        </p:pic>
        <p:pic>
          <p:nvPicPr>
            <p:cNvPr id="7" name="Picture 23">
              <a:extLst>
                <a:ext uri="{FF2B5EF4-FFF2-40B4-BE49-F238E27FC236}">
                  <a16:creationId xmlns:a16="http://schemas.microsoft.com/office/drawing/2014/main" id="{51943E52-0FA3-3108-C6EF-76D2029C48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73200" y="365760"/>
              <a:ext cx="1882746" cy="1964915"/>
            </a:xfrm>
            <a:prstGeom prst="rect">
              <a:avLst/>
            </a:prstGeom>
          </p:spPr>
        </p:pic>
      </p:grpSp>
      <p:sp>
        <p:nvSpPr>
          <p:cNvPr id="8" name="Tekstiruutu 7">
            <a:extLst>
              <a:ext uri="{FF2B5EF4-FFF2-40B4-BE49-F238E27FC236}">
                <a16:creationId xmlns:a16="http://schemas.microsoft.com/office/drawing/2014/main" id="{ED7B559C-1463-943A-DD5E-E701AED789C5}"/>
              </a:ext>
            </a:extLst>
          </p:cNvPr>
          <p:cNvSpPr txBox="1"/>
          <p:nvPr/>
        </p:nvSpPr>
        <p:spPr>
          <a:xfrm>
            <a:off x="13578594" y="5928139"/>
            <a:ext cx="4176464" cy="1815882"/>
          </a:xfrm>
          <a:prstGeom prst="rect">
            <a:avLst/>
          </a:prstGeom>
          <a:noFill/>
        </p:spPr>
        <p:txBody>
          <a:bodyPr wrap="square" rtlCol="0">
            <a:spAutoFit/>
          </a:bodyPr>
          <a:lstStyle/>
          <a:p>
            <a:r>
              <a:rPr lang="fi-FI" sz="2800" b="1" dirty="0"/>
              <a:t>Heijastuvatko nämä ilmiöt oman yhdistyksesi toimintaan?</a:t>
            </a:r>
          </a:p>
        </p:txBody>
      </p:sp>
    </p:spTree>
    <p:extLst>
      <p:ext uri="{BB962C8B-B14F-4D97-AF65-F5344CB8AC3E}">
        <p14:creationId xmlns:p14="http://schemas.microsoft.com/office/powerpoint/2010/main" val="529927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C85246-5967-8621-EC97-6478AA5223B9}"/>
              </a:ext>
            </a:extLst>
          </p:cNvPr>
          <p:cNvSpPr>
            <a:spLocks noGrp="1"/>
          </p:cNvSpPr>
          <p:nvPr>
            <p:ph type="title"/>
          </p:nvPr>
        </p:nvSpPr>
        <p:spPr>
          <a:xfrm>
            <a:off x="796010" y="203170"/>
            <a:ext cx="15773400" cy="1988345"/>
          </a:xfrm>
        </p:spPr>
        <p:txBody>
          <a:bodyPr/>
          <a:lstStyle/>
          <a:p>
            <a:r>
              <a:rPr lang="fi-FI" b="0" dirty="0"/>
              <a:t>Toisaalta…</a:t>
            </a:r>
          </a:p>
        </p:txBody>
      </p:sp>
      <p:sp>
        <p:nvSpPr>
          <p:cNvPr id="3" name="Sisällön paikkamerkki 2">
            <a:extLst>
              <a:ext uri="{FF2B5EF4-FFF2-40B4-BE49-F238E27FC236}">
                <a16:creationId xmlns:a16="http://schemas.microsoft.com/office/drawing/2014/main" id="{C4AD3316-B9D7-DB99-3053-9087ADB5B51E}"/>
              </a:ext>
            </a:extLst>
          </p:cNvPr>
          <p:cNvSpPr>
            <a:spLocks noGrp="1"/>
          </p:cNvSpPr>
          <p:nvPr>
            <p:ph idx="1"/>
          </p:nvPr>
        </p:nvSpPr>
        <p:spPr>
          <a:xfrm>
            <a:off x="626390" y="2412251"/>
            <a:ext cx="10652246" cy="6527007"/>
          </a:xfrm>
        </p:spPr>
        <p:txBody>
          <a:bodyPr>
            <a:normAutofit fontScale="92500"/>
          </a:bodyPr>
          <a:lstStyle/>
          <a:p>
            <a:pPr marL="571500" indent="-571500">
              <a:buFont typeface="Arial" panose="020B0604020202020204" pitchFamily="34" charset="0"/>
              <a:buChar char="•"/>
            </a:pPr>
            <a:r>
              <a:rPr lang="fi-FI" sz="3800" dirty="0"/>
              <a:t>Vaikka muutoksia osallistumisessa tapahtuu, merkityksellisissä asioissa halutaan edelleen olla mukana​.</a:t>
            </a:r>
          </a:p>
          <a:p>
            <a:pPr marL="571500" indent="-571500">
              <a:buFont typeface="Arial" panose="020B0604020202020204" pitchFamily="34" charset="0"/>
              <a:buChar char="•"/>
            </a:pPr>
            <a:r>
              <a:rPr lang="fi-FI" sz="3800" dirty="0"/>
              <a:t>Uusia yhdistyksiä myös perustetaan jopa entiseen tahtiin.​</a:t>
            </a:r>
          </a:p>
          <a:p>
            <a:pPr marL="571500" indent="-571500">
              <a:buFont typeface="Arial" panose="020B0604020202020204" pitchFamily="34" charset="0"/>
              <a:buChar char="•"/>
            </a:pPr>
            <a:r>
              <a:rPr lang="fi-FI" sz="3800" dirty="0"/>
              <a:t>Uudenlaisia mahdollisuuksia kansalaistoimintaan tuo myös sosiaalinen media, jonka ansiosta näkyvyyttä toiminnalle voi saada aikaisempaa laajemmin. </a:t>
            </a:r>
          </a:p>
          <a:p>
            <a:pPr marL="571500" indent="-571500">
              <a:buFont typeface="Arial" panose="020B0604020202020204" pitchFamily="34" charset="0"/>
              <a:buChar char="•"/>
            </a:pPr>
            <a:r>
              <a:rPr lang="fi-FI" sz="3800" dirty="0"/>
              <a:t>Ihmiset myös osallistuvat mielellään erilaisiin omien arvojen mukaisiin tempauksiin.</a:t>
            </a:r>
          </a:p>
          <a:p>
            <a:endParaRPr lang="fi-FI" dirty="0"/>
          </a:p>
          <a:p>
            <a:endParaRPr lang="fi-FI" dirty="0"/>
          </a:p>
        </p:txBody>
      </p:sp>
      <p:pic>
        <p:nvPicPr>
          <p:cNvPr id="5" name="Kuva 4">
            <a:extLst>
              <a:ext uri="{FF2B5EF4-FFF2-40B4-BE49-F238E27FC236}">
                <a16:creationId xmlns:a16="http://schemas.microsoft.com/office/drawing/2014/main" id="{692F7F86-E060-042F-8172-EEFA2EF423B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350286" y="7591171"/>
            <a:ext cx="1387708" cy="1387708"/>
          </a:xfrm>
          <a:prstGeom prst="rect">
            <a:avLst/>
          </a:prstGeom>
        </p:spPr>
      </p:pic>
      <p:pic>
        <p:nvPicPr>
          <p:cNvPr id="7" name="Kuva 6" descr="Kuva, joka sisältää kohteen ruoho, vaate, henkilö, piha-&#10;&#10;Kuvaus luotu automaattisesti">
            <a:extLst>
              <a:ext uri="{FF2B5EF4-FFF2-40B4-BE49-F238E27FC236}">
                <a16:creationId xmlns:a16="http://schemas.microsoft.com/office/drawing/2014/main" id="{298A9637-076E-65AC-C1A2-19FB237C2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7918" y="2394685"/>
            <a:ext cx="6592567" cy="4734242"/>
          </a:xfrm>
          <a:prstGeom prst="rect">
            <a:avLst/>
          </a:prstGeom>
        </p:spPr>
      </p:pic>
      <p:sp>
        <p:nvSpPr>
          <p:cNvPr id="8" name="Tekstiruutu 7">
            <a:extLst>
              <a:ext uri="{FF2B5EF4-FFF2-40B4-BE49-F238E27FC236}">
                <a16:creationId xmlns:a16="http://schemas.microsoft.com/office/drawing/2014/main" id="{FCDFD3BF-48AA-9F20-6108-1F3E46252E5B}"/>
              </a:ext>
            </a:extLst>
          </p:cNvPr>
          <p:cNvSpPr txBox="1"/>
          <p:nvPr/>
        </p:nvSpPr>
        <p:spPr>
          <a:xfrm>
            <a:off x="12748322" y="7723491"/>
            <a:ext cx="4823520" cy="1200329"/>
          </a:xfrm>
          <a:prstGeom prst="rect">
            <a:avLst/>
          </a:prstGeom>
          <a:noFill/>
        </p:spPr>
        <p:txBody>
          <a:bodyPr wrap="square" rtlCol="0">
            <a:spAutoFit/>
          </a:bodyPr>
          <a:lstStyle/>
          <a:p>
            <a:r>
              <a:rPr lang="fi-FI" b="1" dirty="0"/>
              <a:t>Yhdistyksissä tulisikin pohtia, miten toimintaa ja osallistumismahdollisuuksia voisi mukauttaa niin, että se vastaisi nykypäivän tarpeita?</a:t>
            </a:r>
            <a:endParaRPr lang="fi-FI" dirty="0"/>
          </a:p>
        </p:txBody>
      </p:sp>
    </p:spTree>
    <p:extLst>
      <p:ext uri="{BB962C8B-B14F-4D97-AF65-F5344CB8AC3E}">
        <p14:creationId xmlns:p14="http://schemas.microsoft.com/office/powerpoint/2010/main" val="4186485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407962" y="534988"/>
            <a:ext cx="8944950" cy="10204332"/>
          </a:xfrm>
          <a:prstGeom prst="rect">
            <a:avLst/>
          </a:prstGeom>
        </p:spPr>
        <p:txBody>
          <a:bodyPr wrap="square" lIns="0" tIns="0" rIns="0" bIns="0" rtlCol="0" anchor="t">
            <a:spAutoFit/>
          </a:bodyPr>
          <a:lstStyle/>
          <a:p>
            <a:pPr marL="0" marR="0" lvl="0" indent="0" algn="l" defTabSz="914400" rtl="0" eaLnBrk="1" fontAlgn="auto" latinLnBrk="0" hangingPunct="1">
              <a:lnSpc>
                <a:spcPts val="3599"/>
              </a:lnSpc>
              <a:spcBef>
                <a:spcPts val="0"/>
              </a:spcBef>
              <a:spcAft>
                <a:spcPts val="0"/>
              </a:spcAft>
              <a:buClrTx/>
              <a:buSzTx/>
              <a:buFontTx/>
              <a:buNone/>
              <a:tabLst/>
              <a:defRPr/>
            </a:pPr>
            <a:endParaRPr kumimoji="0" lang="en-US" sz="2999" b="1" i="0" u="none" strike="noStrike" kern="1200" cap="none" spc="0" normalizeH="0" baseline="0" noProof="0" dirty="0">
              <a:ln>
                <a:noFill/>
              </a:ln>
              <a:solidFill>
                <a:srgbClr val="000000"/>
              </a:solidFill>
              <a:effectLst/>
              <a:uLnTx/>
              <a:uFillTx/>
              <a:latin typeface="Wigrum Web Bold"/>
              <a:ea typeface="+mn-ea"/>
              <a:cs typeface="+mn-cs"/>
            </a:endParaRPr>
          </a:p>
          <a:p>
            <a:r>
              <a:rPr lang="fi-FI" sz="3200" b="1" dirty="0">
                <a:effectLst/>
              </a:rPr>
              <a:t>Ensin kannattaa kurkistaa omaan yhdistykseen:</a:t>
            </a:r>
            <a:br>
              <a:rPr lang="fi-FI" sz="3200" b="1" dirty="0">
                <a:effectLst/>
              </a:rPr>
            </a:br>
            <a:endParaRPr lang="fi-FI" sz="3200" dirty="0">
              <a:effectLst/>
            </a:endParaRPr>
          </a:p>
          <a:p>
            <a:pPr marL="457200" indent="-457200">
              <a:buFont typeface="Arial" panose="020B0604020202020204" pitchFamily="34" charset="0"/>
              <a:buChar char="•"/>
            </a:pPr>
            <a:r>
              <a:rPr lang="fi-FI" sz="3200" dirty="0">
                <a:effectLst/>
              </a:rPr>
              <a:t>Miltä yhdistyksessämme / toiminnassamme näyttää ja tuntuu?​</a:t>
            </a:r>
            <a:br>
              <a:rPr lang="fi-FI" sz="3200" dirty="0">
                <a:effectLst/>
              </a:rPr>
            </a:br>
            <a:endParaRPr lang="fi-FI" sz="3200" dirty="0">
              <a:effectLst/>
            </a:endParaRPr>
          </a:p>
          <a:p>
            <a:pPr marL="457200" indent="-457200">
              <a:buFont typeface="Arial" panose="020B0604020202020204" pitchFamily="34" charset="0"/>
              <a:buChar char="•"/>
            </a:pPr>
            <a:r>
              <a:rPr lang="fi-FI" sz="3200" dirty="0">
                <a:effectLst/>
              </a:rPr>
              <a:t>Onko iloa ja innostusta? Onko mukana motivoitunutta porukkaa? Vai onko tekeminen pakkopullaa?​</a:t>
            </a:r>
            <a:br>
              <a:rPr lang="fi-FI" sz="3200" dirty="0">
                <a:effectLst/>
              </a:rPr>
            </a:br>
            <a:endParaRPr lang="fi-FI" sz="3200" dirty="0">
              <a:effectLst/>
            </a:endParaRPr>
          </a:p>
          <a:p>
            <a:pPr marL="457200" indent="-457200">
              <a:buFont typeface="Arial" panose="020B0604020202020204" pitchFamily="34" charset="0"/>
              <a:buChar char="•"/>
            </a:pPr>
            <a:r>
              <a:rPr lang="fi-FI" sz="3200" dirty="0">
                <a:effectLst/>
              </a:rPr>
              <a:t>Saadaanko hallituspaikat täytettyä helposti, millainen työnjako on hallituksen sisällä?</a:t>
            </a:r>
            <a:br>
              <a:rPr lang="fi-FI" sz="3200" dirty="0">
                <a:effectLst/>
              </a:rPr>
            </a:br>
            <a:endParaRPr lang="fi-FI" sz="3200" dirty="0">
              <a:effectLst/>
            </a:endParaRPr>
          </a:p>
          <a:p>
            <a:pPr marL="457200" indent="-457200">
              <a:buFont typeface="Arial" panose="020B0604020202020204" pitchFamily="34" charset="0"/>
              <a:buChar char="•"/>
            </a:pPr>
            <a:r>
              <a:rPr lang="fi-FI" sz="3200" dirty="0">
                <a:effectLst/>
              </a:rPr>
              <a:t>Onko meillä muita aktiivisia jäseniä vai kasautuvatko tehtävät hallituksen jäsenille?</a:t>
            </a:r>
          </a:p>
          <a:p>
            <a:pPr marL="0" marR="0" lvl="0" indent="0" algn="l" defTabSz="914400" rtl="0" eaLnBrk="1" fontAlgn="auto" latinLnBrk="0" hangingPunct="1">
              <a:lnSpc>
                <a:spcPts val="3599"/>
              </a:lnSpc>
              <a:spcBef>
                <a:spcPts val="0"/>
              </a:spcBef>
              <a:spcAft>
                <a:spcPts val="0"/>
              </a:spcAft>
              <a:buClrTx/>
              <a:buSzTx/>
              <a:buFontTx/>
              <a:buNone/>
              <a:tabLst/>
              <a:defRPr/>
            </a:pPr>
            <a:endParaRPr kumimoji="0" lang="en-US" sz="2999" b="0" i="0" u="none" strike="noStrike" kern="1200" cap="none" spc="0" normalizeH="0" baseline="0" noProof="0" dirty="0">
              <a:ln>
                <a:noFill/>
              </a:ln>
              <a:solidFill>
                <a:srgbClr val="000000"/>
              </a:solidFill>
              <a:effectLst/>
              <a:uLnTx/>
              <a:uFillTx/>
              <a:latin typeface="Wigrum Web Bold"/>
              <a:ea typeface="+mn-ea"/>
              <a:cs typeface="+mn-cs"/>
            </a:endParaRPr>
          </a:p>
          <a:p>
            <a:pPr marL="0" marR="0" lvl="0" indent="0" algn="l" defTabSz="914400" rtl="0" eaLnBrk="1" fontAlgn="auto" latinLnBrk="0" hangingPunct="1">
              <a:lnSpc>
                <a:spcPts val="3599"/>
              </a:lnSpc>
              <a:spcBef>
                <a:spcPts val="0"/>
              </a:spcBef>
              <a:spcAft>
                <a:spcPts val="0"/>
              </a:spcAft>
              <a:buClrTx/>
              <a:buSzTx/>
              <a:buFontTx/>
              <a:buNone/>
              <a:tabLst/>
              <a:defRPr/>
            </a:pPr>
            <a:endParaRPr kumimoji="0" lang="en-US" sz="2999" b="0" i="0" u="none" strike="noStrike" kern="1200" cap="none" spc="0" normalizeH="0" baseline="0" noProof="0" dirty="0">
              <a:ln>
                <a:noFill/>
              </a:ln>
              <a:solidFill>
                <a:srgbClr val="000000"/>
              </a:solidFill>
              <a:effectLst/>
              <a:uLnTx/>
              <a:uFillTx/>
              <a:latin typeface="Wigrum Web Bold"/>
              <a:ea typeface="+mn-ea"/>
              <a:cs typeface="+mn-cs"/>
            </a:endParaRPr>
          </a:p>
          <a:p>
            <a:pPr marL="0" marR="0" lvl="0" indent="0" algn="l" defTabSz="914400" rtl="0" eaLnBrk="1" fontAlgn="auto" latinLnBrk="0" hangingPunct="1">
              <a:lnSpc>
                <a:spcPts val="3599"/>
              </a:lnSpc>
              <a:spcBef>
                <a:spcPts val="0"/>
              </a:spcBef>
              <a:spcAft>
                <a:spcPts val="0"/>
              </a:spcAft>
              <a:buClrTx/>
              <a:buSzTx/>
              <a:buFontTx/>
              <a:buNone/>
              <a:tabLst/>
              <a:defRPr/>
            </a:pPr>
            <a:endParaRPr kumimoji="0" lang="en-US" sz="2999" b="0" i="0" u="none" strike="noStrike" kern="1200" cap="none" spc="0" normalizeH="0" baseline="0" noProof="0" dirty="0">
              <a:ln>
                <a:noFill/>
              </a:ln>
              <a:solidFill>
                <a:srgbClr val="000000"/>
              </a:solidFill>
              <a:effectLst/>
              <a:uLnTx/>
              <a:uFillTx/>
              <a:latin typeface="Wigrum Web Bold"/>
              <a:ea typeface="+mn-ea"/>
              <a:cs typeface="+mn-cs"/>
            </a:endParaRPr>
          </a:p>
        </p:txBody>
      </p:sp>
      <p:sp>
        <p:nvSpPr>
          <p:cNvPr id="6" name="Otsikko 5">
            <a:extLst>
              <a:ext uri="{FF2B5EF4-FFF2-40B4-BE49-F238E27FC236}">
                <a16:creationId xmlns:a16="http://schemas.microsoft.com/office/drawing/2014/main" id="{CE3385A9-52AA-B68F-D6A0-6177DA4D2CD4}"/>
              </a:ext>
            </a:extLst>
          </p:cNvPr>
          <p:cNvSpPr txBox="1">
            <a:spLocks noGrp="1"/>
          </p:cNvSpPr>
          <p:nvPr>
            <p:ph type="title" idx="4294967295"/>
          </p:nvPr>
        </p:nvSpPr>
        <p:spPr>
          <a:xfrm>
            <a:off x="647056" y="378506"/>
            <a:ext cx="7416824"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800" b="0" i="0" u="none" strike="noStrike" kern="1200" cap="none" spc="0" normalizeH="0" baseline="0" noProof="0" dirty="0">
                <a:ln>
                  <a:noFill/>
                </a:ln>
                <a:solidFill>
                  <a:prstClr val="black"/>
                </a:solidFill>
                <a:effectLst/>
                <a:uLnTx/>
                <a:uFillTx/>
                <a:latin typeface="Century Gothic"/>
                <a:ea typeface="+mn-ea"/>
                <a:cs typeface="+mn-cs"/>
              </a:rPr>
              <a:t>Mistä lähteä liikenteeseen? </a:t>
            </a:r>
          </a:p>
        </p:txBody>
      </p:sp>
      <p:pic>
        <p:nvPicPr>
          <p:cNvPr id="8" name="Kuva 7" descr="Kuva, joka sisältää kohteen vaate, hymy, Ihmisen kasvot, henkilö&#10;&#10;Kuvaus luotu automaattisesti">
            <a:extLst>
              <a:ext uri="{FF2B5EF4-FFF2-40B4-BE49-F238E27FC236}">
                <a16:creationId xmlns:a16="http://schemas.microsoft.com/office/drawing/2014/main" id="{21696FBF-F8BD-9728-3B0F-3D39B8334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48" y="1200158"/>
            <a:ext cx="9086842" cy="90868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649088" y="908145"/>
            <a:ext cx="10482724" cy="2215993"/>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endParaRPr lang="fi-FI" dirty="0">
              <a:solidFill>
                <a:prstClr val="black"/>
              </a:solidFill>
              <a:latin typeface="Century Gothic"/>
            </a:endParaRPr>
          </a:p>
        </p:txBody>
      </p:sp>
      <p:sp>
        <p:nvSpPr>
          <p:cNvPr id="3" name="TextBox 3"/>
          <p:cNvSpPr txBox="1">
            <a:spLocks noGrp="1"/>
          </p:cNvSpPr>
          <p:nvPr>
            <p:ph type="title" idx="4294967295"/>
          </p:nvPr>
        </p:nvSpPr>
        <p:spPr>
          <a:xfrm>
            <a:off x="1799184" y="188009"/>
            <a:ext cx="12341650" cy="18466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45">
              <a:lnSpc>
                <a:spcPct val="100000"/>
              </a:lnSpc>
              <a:spcBef>
                <a:spcPts val="0"/>
              </a:spcBef>
              <a:defRPr/>
            </a:pPr>
            <a:r>
              <a:rPr lang="en-US" sz="6000" b="0" dirty="0" err="1">
                <a:solidFill>
                  <a:schemeClr val="accent1"/>
                </a:solidFill>
                <a:ea typeface="+mn-ea"/>
                <a:cs typeface="+mn-cs"/>
              </a:rPr>
              <a:t>Levennä</a:t>
            </a:r>
            <a:r>
              <a:rPr lang="en-US" sz="6000" b="0" dirty="0">
                <a:solidFill>
                  <a:schemeClr val="accent1"/>
                </a:solidFill>
                <a:ea typeface="+mn-ea"/>
                <a:cs typeface="+mn-cs"/>
              </a:rPr>
              <a:t> </a:t>
            </a:r>
            <a:r>
              <a:rPr lang="en-US" sz="6000" b="0" dirty="0" err="1">
                <a:solidFill>
                  <a:schemeClr val="accent1"/>
                </a:solidFill>
                <a:ea typeface="+mn-ea"/>
                <a:cs typeface="+mn-cs"/>
              </a:rPr>
              <a:t>hartioita</a:t>
            </a:r>
            <a:r>
              <a:rPr lang="en-US" sz="6000" b="0" dirty="0">
                <a:solidFill>
                  <a:schemeClr val="accent1"/>
                </a:solidFill>
                <a:ea typeface="+mn-ea"/>
                <a:cs typeface="+mn-cs"/>
              </a:rPr>
              <a:t>, </a:t>
            </a:r>
            <a:r>
              <a:rPr lang="en-US" sz="6000" b="0" dirty="0" err="1">
                <a:solidFill>
                  <a:schemeClr val="accent1"/>
                </a:solidFill>
                <a:ea typeface="+mn-ea"/>
                <a:cs typeface="+mn-cs"/>
              </a:rPr>
              <a:t>ennakoi</a:t>
            </a:r>
            <a:r>
              <a:rPr lang="en-US" sz="6000" b="0" dirty="0">
                <a:solidFill>
                  <a:schemeClr val="accent1"/>
                </a:solidFill>
                <a:ea typeface="+mn-ea"/>
                <a:cs typeface="+mn-cs"/>
              </a:rPr>
              <a:t> </a:t>
            </a:r>
            <a:r>
              <a:rPr lang="en-US" sz="6000" b="0" dirty="0" err="1">
                <a:solidFill>
                  <a:schemeClr val="accent1"/>
                </a:solidFill>
                <a:ea typeface="+mn-ea"/>
                <a:cs typeface="+mn-cs"/>
              </a:rPr>
              <a:t>tulevaisuutta</a:t>
            </a:r>
            <a:endParaRPr lang="en-US" sz="6000" b="0" dirty="0">
              <a:solidFill>
                <a:schemeClr val="accent1"/>
              </a:solidFill>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773532" y="8401312"/>
            <a:ext cx="3060680"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5"/>
            <a:stretch>
              <a:fillRect/>
            </a:stretch>
          </a:blipFill>
        </p:spPr>
        <p:txBody>
          <a:bodyPr/>
          <a:lstStyle/>
          <a:p>
            <a:pPr defTabSz="914445"/>
            <a:endParaRPr lang="fi-FI">
              <a:solidFill>
                <a:prstClr val="black"/>
              </a:solidFill>
              <a:latin typeface="Century Gothic"/>
            </a:endParaRPr>
          </a:p>
        </p:txBody>
      </p:sp>
      <p:sp>
        <p:nvSpPr>
          <p:cNvPr id="10" name="Tekstiruutu 9">
            <a:extLst>
              <a:ext uri="{FF2B5EF4-FFF2-40B4-BE49-F238E27FC236}">
                <a16:creationId xmlns:a16="http://schemas.microsoft.com/office/drawing/2014/main" id="{6482BDED-D0A6-36FD-A722-5909D0631AD9}"/>
              </a:ext>
            </a:extLst>
          </p:cNvPr>
          <p:cNvSpPr txBox="1"/>
          <p:nvPr/>
        </p:nvSpPr>
        <p:spPr>
          <a:xfrm>
            <a:off x="8927976" y="3348414"/>
            <a:ext cx="8424936" cy="5909888"/>
          </a:xfrm>
          <a:prstGeom prst="rect">
            <a:avLst/>
          </a:prstGeom>
          <a:noFill/>
        </p:spPr>
        <p:txBody>
          <a:bodyPr wrap="square">
            <a:spAutoFit/>
          </a:bodyPr>
          <a:lstStyle/>
          <a:p>
            <a:pPr marL="457200" indent="-457200">
              <a:buFont typeface="Arial" panose="020B0604020202020204" pitchFamily="34" charset="0"/>
              <a:buChar char="•"/>
            </a:pPr>
            <a:r>
              <a:rPr lang="fi-FI" sz="3200" dirty="0">
                <a:effectLst/>
              </a:rPr>
              <a:t>Jos tekeminen kasautuu liiaksi hallituksen jäsenille tai muutamalle aktiiville, kannattaa pohtia miten yhdistyksen voimavaroja voisi kasvattaa.</a:t>
            </a:r>
          </a:p>
          <a:p>
            <a:endParaRPr lang="fi-FI" sz="3200" dirty="0"/>
          </a:p>
          <a:p>
            <a:pPr marL="457200" indent="-457200">
              <a:buFont typeface="Arial" panose="020B0604020202020204" pitchFamily="34" charset="0"/>
              <a:buChar char="•"/>
            </a:pPr>
            <a:r>
              <a:rPr lang="fi-FI" sz="3200" dirty="0">
                <a:effectLst/>
              </a:rPr>
              <a:t>Voimavarojen kasvattaminen ei ainoastaan tue vapaaehtoisten jaksamista vaan turvaa myös yhdistyksen tulevaisuutta aiempien aktiivien jäädessä pois toiminnasta.</a:t>
            </a:r>
            <a:endParaRPr lang="fi-FI" sz="3200" dirty="0"/>
          </a:p>
          <a:p>
            <a:pPr defTabSz="914445">
              <a:lnSpc>
                <a:spcPct val="120000"/>
              </a:lnSpc>
            </a:pPr>
            <a:endParaRPr lang="fi-FI" sz="2400" dirty="0">
              <a:solidFill>
                <a:prstClr val="black"/>
              </a:solidFill>
              <a:latin typeface="Century Gothic"/>
            </a:endParaRPr>
          </a:p>
        </p:txBody>
      </p:sp>
      <p:pic>
        <p:nvPicPr>
          <p:cNvPr id="6" name="Kuva 5" descr="Kuva, joka sisältää kohteen henkilö, vaate, piha-, maa&#10;&#10;Kuvaus luotu automaattisesti">
            <a:extLst>
              <a:ext uri="{FF2B5EF4-FFF2-40B4-BE49-F238E27FC236}">
                <a16:creationId xmlns:a16="http://schemas.microsoft.com/office/drawing/2014/main" id="{307707B3-3241-A94B-B636-C2584F2E6B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9184" y="3174746"/>
            <a:ext cx="6007596" cy="6007596"/>
          </a:xfrm>
          <a:prstGeom prst="rect">
            <a:avLst/>
          </a:prstGeom>
        </p:spPr>
      </p:pic>
    </p:spTree>
    <p:extLst>
      <p:ext uri="{BB962C8B-B14F-4D97-AF65-F5344CB8AC3E}">
        <p14:creationId xmlns:p14="http://schemas.microsoft.com/office/powerpoint/2010/main" val="524970466"/>
      </p:ext>
    </p:extLst>
  </p:cSld>
  <p:clrMapOvr>
    <a:masterClrMapping/>
  </p:clrMapOvr>
</p:sld>
</file>

<file path=ppt/theme/theme1.xml><?xml version="1.0" encoding="utf-8"?>
<a:theme xmlns:a="http://schemas.openxmlformats.org/drawingml/2006/main" name="Office-teema">
  <a:themeElements>
    <a:clrScheme name="Mukautettu 1">
      <a:dk1>
        <a:sysClr val="windowText" lastClr="000000"/>
      </a:dk1>
      <a:lt1>
        <a:srgbClr val="FFFFFF"/>
      </a:lt1>
      <a:dk2>
        <a:srgbClr val="29390F"/>
      </a:dk2>
      <a:lt2>
        <a:srgbClr val="FFB63A"/>
      </a:lt2>
      <a:accent1>
        <a:srgbClr val="1A4554"/>
      </a:accent1>
      <a:accent2>
        <a:srgbClr val="FF3E39"/>
      </a:accent2>
      <a:accent3>
        <a:srgbClr val="E8D4C4"/>
      </a:accent3>
      <a:accent4>
        <a:srgbClr val="FFCCCD"/>
      </a:accent4>
      <a:accent5>
        <a:srgbClr val="BDEBEE"/>
      </a:accent5>
      <a:accent6>
        <a:srgbClr val="891589"/>
      </a:accent6>
      <a:hlink>
        <a:srgbClr val="1A4554"/>
      </a:hlink>
      <a:folHlink>
        <a:srgbClr val="891589"/>
      </a:folHlink>
    </a:clrScheme>
    <a:fontScheme name="Mukautettu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pohja-saavutettava" id="{8BB07272-698E-4589-9155-86B6F3609485}" vid="{DB2C8C5D-ACA6-42C1-81B9-F5E9B166A50F}"/>
    </a:ext>
  </a:extLst>
</a:theme>
</file>

<file path=ppt/theme/theme2.xml><?xml version="1.0" encoding="utf-8"?>
<a:theme xmlns:a="http://schemas.openxmlformats.org/drawingml/2006/main" name="1_Office-teema">
  <a:themeElements>
    <a:clrScheme name="Mukautettu 1">
      <a:dk1>
        <a:sysClr val="windowText" lastClr="000000"/>
      </a:dk1>
      <a:lt1>
        <a:srgbClr val="FFFFFF"/>
      </a:lt1>
      <a:dk2>
        <a:srgbClr val="29390F"/>
      </a:dk2>
      <a:lt2>
        <a:srgbClr val="FFB63A"/>
      </a:lt2>
      <a:accent1>
        <a:srgbClr val="1A4554"/>
      </a:accent1>
      <a:accent2>
        <a:srgbClr val="FF3E39"/>
      </a:accent2>
      <a:accent3>
        <a:srgbClr val="E8D4C4"/>
      </a:accent3>
      <a:accent4>
        <a:srgbClr val="FFCCCD"/>
      </a:accent4>
      <a:accent5>
        <a:srgbClr val="BDEBEE"/>
      </a:accent5>
      <a:accent6>
        <a:srgbClr val="891589"/>
      </a:accent6>
      <a:hlink>
        <a:srgbClr val="1A4554"/>
      </a:hlink>
      <a:folHlink>
        <a:srgbClr val="891589"/>
      </a:folHlink>
    </a:clrScheme>
    <a:fontScheme name="Mukautettu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L PP-pohja 2021" id="{53816B13-12DB-4FBE-8C6E-3792D439D227}" vid="{C38399CB-0A68-4E6B-BE0B-AE0F52684E5C}"/>
    </a:ext>
  </a:extLst>
</a:theme>
</file>

<file path=ppt/theme/theme3.xml><?xml version="1.0" encoding="utf-8"?>
<a:theme xmlns:a="http://schemas.openxmlformats.org/drawingml/2006/main" name="2_Office-teema">
  <a:themeElements>
    <a:clrScheme name="Mukautettu 1">
      <a:dk1>
        <a:sysClr val="windowText" lastClr="000000"/>
      </a:dk1>
      <a:lt1>
        <a:srgbClr val="FFFFFF"/>
      </a:lt1>
      <a:dk2>
        <a:srgbClr val="29390F"/>
      </a:dk2>
      <a:lt2>
        <a:srgbClr val="FFB63A"/>
      </a:lt2>
      <a:accent1>
        <a:srgbClr val="1A4554"/>
      </a:accent1>
      <a:accent2>
        <a:srgbClr val="FF3E39"/>
      </a:accent2>
      <a:accent3>
        <a:srgbClr val="E8D4C4"/>
      </a:accent3>
      <a:accent4>
        <a:srgbClr val="FFCCCD"/>
      </a:accent4>
      <a:accent5>
        <a:srgbClr val="BDEBEE"/>
      </a:accent5>
      <a:accent6>
        <a:srgbClr val="891589"/>
      </a:accent6>
      <a:hlink>
        <a:srgbClr val="1A4554"/>
      </a:hlink>
      <a:folHlink>
        <a:srgbClr val="891589"/>
      </a:folHlink>
    </a:clrScheme>
    <a:fontScheme name="Mukautettu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L PP-pohja 2021" id="{2B0C3119-4FB1-4018-BAD8-67D14418C3FE}" vid="{864A0529-FAEF-47E5-8F3F-DB4F4D8A9C33}"/>
    </a:ext>
  </a:extLst>
</a:theme>
</file>

<file path=ppt/theme/theme4.xml><?xml version="1.0" encoding="utf-8"?>
<a:theme xmlns:a="http://schemas.openxmlformats.org/drawingml/2006/main" name="3_Office-teema">
  <a:themeElements>
    <a:clrScheme name="Mukautettu 1">
      <a:dk1>
        <a:sysClr val="windowText" lastClr="000000"/>
      </a:dk1>
      <a:lt1>
        <a:srgbClr val="FFFFFF"/>
      </a:lt1>
      <a:dk2>
        <a:srgbClr val="29390F"/>
      </a:dk2>
      <a:lt2>
        <a:srgbClr val="FFB63A"/>
      </a:lt2>
      <a:accent1>
        <a:srgbClr val="1A4554"/>
      </a:accent1>
      <a:accent2>
        <a:srgbClr val="FF3E39"/>
      </a:accent2>
      <a:accent3>
        <a:srgbClr val="E8D4C4"/>
      </a:accent3>
      <a:accent4>
        <a:srgbClr val="FFCCCD"/>
      </a:accent4>
      <a:accent5>
        <a:srgbClr val="BDEBEE"/>
      </a:accent5>
      <a:accent6>
        <a:srgbClr val="891589"/>
      </a:accent6>
      <a:hlink>
        <a:srgbClr val="1A4554"/>
      </a:hlink>
      <a:folHlink>
        <a:srgbClr val="891589"/>
      </a:folHlink>
    </a:clrScheme>
    <a:fontScheme name="Mukautettu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L PP-pohja 2021" id="{53816B13-12DB-4FBE-8C6E-3792D439D227}" vid="{C38399CB-0A68-4E6B-BE0B-AE0F52684E5C}"/>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77FC160B2A5FEB448B6F8E53313BD67A" ma:contentTypeVersion="18" ma:contentTypeDescription="Luo uusi asiakirja." ma:contentTypeScope="" ma:versionID="309ff42306890bc69272453b6e17819a">
  <xsd:schema xmlns:xsd="http://www.w3.org/2001/XMLSchema" xmlns:xs="http://www.w3.org/2001/XMLSchema" xmlns:p="http://schemas.microsoft.com/office/2006/metadata/properties" xmlns:ns2="5b96e7ea-5168-4d4d-abeb-378b8ab35c3f" xmlns:ns3="1d2eac1b-02b2-4736-afce-a6c728ba97a9" targetNamespace="http://schemas.microsoft.com/office/2006/metadata/properties" ma:root="true" ma:fieldsID="da99d75f4216a0965222cb6f826ad533" ns2:_="" ns3:_="">
    <xsd:import namespace="5b96e7ea-5168-4d4d-abeb-378b8ab35c3f"/>
    <xsd:import namespace="1d2eac1b-02b2-4736-afce-a6c728ba97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96e7ea-5168-4d4d-abeb-378b8ab35c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9f50d445-c947-4a17-88a3-f66fb2c5df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2eac1b-02b2-4736-afce-a6c728ba97a9" elementFormDefault="qualified">
    <xsd:import namespace="http://schemas.microsoft.com/office/2006/documentManagement/types"/>
    <xsd:import namespace="http://schemas.microsoft.com/office/infopath/2007/PartnerControls"/>
    <xsd:element name="SharedWithUsers" ma:index="1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21f28807-1220-474c-a33e-b26194bcb4ae}" ma:internalName="TaxCatchAll" ma:showField="CatchAllData" ma:web="1d2eac1b-02b2-4736-afce-a6c728ba97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b96e7ea-5168-4d4d-abeb-378b8ab35c3f">
      <Terms xmlns="http://schemas.microsoft.com/office/infopath/2007/PartnerControls"/>
    </lcf76f155ced4ddcb4097134ff3c332f>
    <TaxCatchAll xmlns="1d2eac1b-02b2-4736-afce-a6c728ba97a9" xsi:nil="true"/>
  </documentManagement>
</p:properties>
</file>

<file path=customXml/itemProps1.xml><?xml version="1.0" encoding="utf-8"?>
<ds:datastoreItem xmlns:ds="http://schemas.openxmlformats.org/officeDocument/2006/customXml" ds:itemID="{C26EA077-3022-4940-8737-22CF9735DD68}">
  <ds:schemaRefs>
    <ds:schemaRef ds:uri="http://schemas.microsoft.com/sharepoint/v3/contenttype/forms"/>
  </ds:schemaRefs>
</ds:datastoreItem>
</file>

<file path=customXml/itemProps2.xml><?xml version="1.0" encoding="utf-8"?>
<ds:datastoreItem xmlns:ds="http://schemas.openxmlformats.org/officeDocument/2006/customXml" ds:itemID="{73BA109B-F8BA-4170-9BDF-0C2F9E4ADC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96e7ea-5168-4d4d-abeb-378b8ab35c3f"/>
    <ds:schemaRef ds:uri="1d2eac1b-02b2-4736-afce-a6c728ba97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34486D-6636-44D2-AE3A-F8363974C0A1}">
  <ds:schemaRefs>
    <ds:schemaRef ds:uri="http://schemas.microsoft.com/office/2006/documentManagement/types"/>
    <ds:schemaRef ds:uri="1d2eac1b-02b2-4736-afce-a6c728ba97a9"/>
    <ds:schemaRef ds:uri="http://schemas.openxmlformats.org/package/2006/metadata/core-properties"/>
    <ds:schemaRef ds:uri="http://purl.org/dc/elements/1.1/"/>
    <ds:schemaRef ds:uri="http://schemas.microsoft.com/office/2006/metadata/properties"/>
    <ds:schemaRef ds:uri="http://purl.org/dc/terms/"/>
    <ds:schemaRef ds:uri="5b96e7ea-5168-4d4d-abeb-378b8ab35c3f"/>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Taitava-pp-pohja-saavutettava</Template>
  <TotalTime>8655</TotalTime>
  <Words>1939</Words>
  <Application>Microsoft Office PowerPoint</Application>
  <PresentationFormat>Mukautettu</PresentationFormat>
  <Paragraphs>266</Paragraphs>
  <Slides>31</Slides>
  <Notes>22</Notes>
  <HiddenSlides>0</HiddenSlides>
  <MMClips>0</MMClips>
  <ScaleCrop>false</ScaleCrop>
  <HeadingPairs>
    <vt:vector size="6" baseType="variant">
      <vt:variant>
        <vt:lpstr>Käytetyt fontit</vt:lpstr>
      </vt:variant>
      <vt:variant>
        <vt:i4>10</vt:i4>
      </vt:variant>
      <vt:variant>
        <vt:lpstr>Teema</vt:lpstr>
      </vt:variant>
      <vt:variant>
        <vt:i4>4</vt:i4>
      </vt:variant>
      <vt:variant>
        <vt:lpstr>Dian otsikot</vt:lpstr>
      </vt:variant>
      <vt:variant>
        <vt:i4>31</vt:i4>
      </vt:variant>
    </vt:vector>
  </HeadingPairs>
  <TitlesOfParts>
    <vt:vector size="45" baseType="lpstr">
      <vt:lpstr>Wigrum Web Bold</vt:lpstr>
      <vt:lpstr>Arial</vt:lpstr>
      <vt:lpstr>Wigrum</vt:lpstr>
      <vt:lpstr>Century Gothic</vt:lpstr>
      <vt:lpstr>Calibri</vt:lpstr>
      <vt:lpstr>Google Sans</vt:lpstr>
      <vt:lpstr>Wigrum 1</vt:lpstr>
      <vt:lpstr>Gig V0.3</vt:lpstr>
      <vt:lpstr>Arial Rounded MT Bold</vt:lpstr>
      <vt:lpstr>Arial Rounded MT</vt:lpstr>
      <vt:lpstr>Office-teema</vt:lpstr>
      <vt:lpstr>1_Office-teema</vt:lpstr>
      <vt:lpstr>2_Office-teema</vt:lpstr>
      <vt:lpstr>3_Office-teema</vt:lpstr>
      <vt:lpstr>Yhdistyksen voimavarat</vt:lpstr>
      <vt:lpstr>Turvallisemman tilan periaatteet  </vt:lpstr>
      <vt:lpstr>Hei!</vt:lpstr>
      <vt:lpstr>Osio 1 Tieto</vt:lpstr>
      <vt:lpstr>Yhdistystoiminta murroksessa</vt:lpstr>
      <vt:lpstr>Järjestötoimintaan vaikuttavia ilmiöitä</vt:lpstr>
      <vt:lpstr>Toisaalta…</vt:lpstr>
      <vt:lpstr>Mistä lähteä liikenteeseen? </vt:lpstr>
      <vt:lpstr>Levennä hartioita, ennakoi tulevaisuutta</vt:lpstr>
      <vt:lpstr>Toimijarinki</vt:lpstr>
      <vt:lpstr>Jäsenistön osaaminen käyttöön</vt:lpstr>
      <vt:lpstr>Muutama sana viestinnästä...</vt:lpstr>
      <vt:lpstr> Pilko, kuvaa, paketoi, markkinoi</vt:lpstr>
      <vt:lpstr>Tee toiminta näkyväksi </vt:lpstr>
      <vt:lpstr>Sanoita yhteinen unelma</vt:lpstr>
      <vt:lpstr>Osio 2 Tehtävä</vt:lpstr>
      <vt:lpstr>Tauko</vt:lpstr>
      <vt:lpstr>Osio 3 Tieto</vt:lpstr>
      <vt:lpstr>Luottamushenkilöiden johtaminen</vt:lpstr>
      <vt:lpstr>Työnjakoon kannattaa panostaa</vt:lpstr>
      <vt:lpstr>Tehtäväkuvauksilla sujuvuutta toimintaan</vt:lpstr>
      <vt:lpstr>Esimerkki tehtäväkuvauksesta</vt:lpstr>
      <vt:lpstr>Hallitusten jäsenten sitouttaminen</vt:lpstr>
      <vt:lpstr>Perehdytystä ja koulutusta tarvitaan</vt:lpstr>
      <vt:lpstr>Palaute ja kiittäminen</vt:lpstr>
      <vt:lpstr>Resepti: Yhdistyksen voimavarojen kasvattaminen</vt:lpstr>
      <vt:lpstr>Osio 4 Tehtävä</vt:lpstr>
      <vt:lpstr>Kertaa ja opi lisää!  Lisää aiheeseen liittyvää materiaalia ja ladattavat kanvaasipohjat löydät MSL verkko-opistosta  Voimavarat yhdistyksessä–kurssilta.   </vt:lpstr>
      <vt:lpstr>PowerPoint-esitys</vt:lpstr>
      <vt:lpstr>Lähteet ja lisätietoa</vt:lpstr>
      <vt:lpstr>Lähteitä ja lisätietoa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dc:title>
  <dc:creator>Pia Mustonen</dc:creator>
  <cp:lastModifiedBy>Pia Mustonen</cp:lastModifiedBy>
  <cp:revision>2</cp:revision>
  <cp:lastPrinted>2024-03-26T14:58:00Z</cp:lastPrinted>
  <dcterms:created xsi:type="dcterms:W3CDTF">2024-07-31T12:34:07Z</dcterms:created>
  <dcterms:modified xsi:type="dcterms:W3CDTF">2025-02-11T11:11:33Z</dcterms:modified>
  <dc:identifier>DAF-KryUXVk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0x01010077FC160B2A5FEB448B6F8E53313BD67A</vt:lpwstr>
  </property>
  <property fmtid="{D5CDD505-2E9C-101B-9397-08002B2CF9AE}" pid="3" name="MediaServiceImageTags">
    <vt:lpwstr/>
  </property>
</Properties>
</file>