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91277066929134"/>
          <c:y val="0.11801961626355707"/>
          <c:w val="0.58017445866141737"/>
          <c:h val="0.87026163445733051"/>
        </c:manualLayout>
      </c:layout>
      <c:pie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91277066929134"/>
          <c:y val="0.11801961626355707"/>
          <c:w val="0.58017445866141737"/>
          <c:h val="0.87026163445733051"/>
        </c:manualLayout>
      </c:layout>
      <c:pie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837A0D-955B-5174-6011-A095F8A8B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26609E7-728B-47FF-D9C9-930E80416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45D2826-FD03-C0D2-244B-0550F3D3A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D087E0A-883C-5BBE-FA78-B93E95B8E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DF4746-E747-AA8C-A4E7-E989144B7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522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D1C9EE-E8ED-8317-7534-06EC3C8BE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316BC5D-3723-DF31-496E-355C85F91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5AC4534-0B73-538E-CBAC-7D6493F77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9DB3A54-0AD1-E264-5B8F-BB48987F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365985-8E09-AD63-76CB-9449079E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726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D7141EC-0A93-7FD3-9BF5-FB51B891B6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EB8DB59-0DCD-1FAE-CB03-8D23A63F4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FDBED3B-62F8-33D2-E6DB-3CCBC33F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0EB7578-6783-15B3-D56C-C779CFD0F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18B5D7A-9BF8-6786-1432-945534C31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443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412FCD-8B82-4B50-CFE2-7F578DEFC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600D9B-B850-7AA5-6EBC-9AD8817BA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EC66E2-103F-B5F4-2758-8F1321DB4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C19886-1B29-91F9-952E-A7F8E554D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5B21E18-68C9-28B2-FDFE-942B734B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007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E6567A-AC7D-7C38-4A01-FB022DA7A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0BE6C29-E74B-7CE2-3DBA-A857C966D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6C953CF-903D-ECA6-C1EA-B3D505CF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9BCF124-D499-47BE-CF90-44122B433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88D0D39-DDC2-65F0-CE8B-16AE26F4B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100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44AF14-391F-7AC1-3C85-07F762DFF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F5BF5A-B748-6305-6FCA-96C225F9A8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5355E32-1C8C-DEB5-5673-DFC9F13AD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2469660-A212-C023-2F2F-469D7205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C2833E8-1F6D-92DF-08AA-AC8D1A26D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49F9AC4-CD52-D74E-D464-DB997457F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455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8222F5-B98F-0073-57B8-8A1F0A89E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3172AF2-5923-CF61-A308-9927B65EF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C730F85-2EC7-1FC7-989A-EBA44918F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A74734A-7EC5-481D-7CE5-157E3BCF5B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6B4D0C9-B998-EE18-B8F6-9AE4E03A9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BA40385-0A69-F5A8-C8B0-7AD666F43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0FB03B9-4D86-E571-FD4E-96FBB5E64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0620A40-DD12-07C1-A4C5-A8A018D3D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2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CE3F11-0DAF-C260-4A31-FF57F058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A62A90D-9970-6B9D-7197-D4873294A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56A49A0-757F-A2F8-B935-EC5352843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DBBD2BD-6AB8-FE04-58C3-BC476829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244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l="15000" t="-1000" r="15000" b="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7402C93-7D26-2BCB-AB2A-C958BCE01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1B19FF2-12DE-F01C-8F62-AC724418F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196D8F1-7B94-7588-AE47-8EA7297A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D641C3F1-9B8B-5749-B1F8-F3D06B5C5EB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244" y="5668062"/>
            <a:ext cx="2116479" cy="1189938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625EBF7A-ACB3-20C8-329A-35A70243EC84}"/>
              </a:ext>
            </a:extLst>
          </p:cNvPr>
          <p:cNvSpPr txBox="1"/>
          <p:nvPr userDrawn="1"/>
        </p:nvSpPr>
        <p:spPr>
          <a:xfrm>
            <a:off x="4247321" y="221769"/>
            <a:ext cx="369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Viestinnän vuosikello</a:t>
            </a:r>
          </a:p>
        </p:txBody>
      </p:sp>
    </p:spTree>
    <p:extLst>
      <p:ext uri="{BB962C8B-B14F-4D97-AF65-F5344CB8AC3E}">
        <p14:creationId xmlns:p14="http://schemas.microsoft.com/office/powerpoint/2010/main" val="263989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3F7411-1C7C-87CF-C146-C0E2D6F36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74D267-C593-12FB-C933-0522C1239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7E678F9-1A6F-A00F-3DF4-C08D10F214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E3D8C22-5153-9606-0155-90B06C7E0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0FF1B5D-9F1C-1EE4-1659-1C80CD205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4386313-1C6C-CD4E-5B81-B2A112F29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774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AD0878-1CD6-1545-6A6A-09C97183B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F7A4F10-1EEB-F235-3D21-945F583136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3ADCFC3-2E8A-E616-6217-15ADACBD8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D95C64A-8883-F149-D29E-E535FDBC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2FE3945-36DD-C60A-6219-42ECD967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ED4BBA0-F3EA-D9BE-F965-E0A05996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814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6342084-9F82-A0B7-C55F-1BD748ADD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C822551-4F2D-4364-5D1C-7482FE271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3A01F2E-77D1-AED2-3330-F541033057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FF7D3-BF3B-4892-9549-7596BE39767F}" type="datetimeFigureOut">
              <a:rPr lang="fi-FI" smtClean="0"/>
              <a:t>14.9.2022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C2F23F6-94EF-59C3-4ED8-BB371801F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A7FB4AD-3418-0067-9DF1-0CD8AE332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82B9F-D01D-48C1-902F-F8D271BE0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276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FCD79F09-0260-D871-E4B9-902260FED7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0031697"/>
              </p:ext>
            </p:extLst>
          </p:nvPr>
        </p:nvGraphicFramePr>
        <p:xfrm>
          <a:off x="2032000" y="44534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5FEF1CE2-4A14-B752-8263-09341E61B3FA}"/>
              </a:ext>
            </a:extLst>
          </p:cNvPr>
          <p:cNvSpPr txBox="1"/>
          <p:nvPr/>
        </p:nvSpPr>
        <p:spPr>
          <a:xfrm>
            <a:off x="8920479" y="511153"/>
            <a:ext cx="2851107" cy="2185214"/>
          </a:xfrm>
          <a:prstGeom prst="rect">
            <a:avLst/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fi-FI" sz="1600" b="1" dirty="0"/>
              <a:t>Tammikuu-Maaliskuu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endParaRPr lang="fi-FI" sz="1200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CDEBD5CA-99CB-11A5-1D0B-2518CF899DB0}"/>
              </a:ext>
            </a:extLst>
          </p:cNvPr>
          <p:cNvSpPr txBox="1">
            <a:spLocks noChangeAspect="1"/>
          </p:cNvSpPr>
          <p:nvPr/>
        </p:nvSpPr>
        <p:spPr>
          <a:xfrm>
            <a:off x="420413" y="511153"/>
            <a:ext cx="2851107" cy="2185214"/>
          </a:xfrm>
          <a:prstGeom prst="rect">
            <a:avLst/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fi-FI" sz="1600" b="1" dirty="0"/>
              <a:t>Lokakuu-Joulukuu</a:t>
            </a:r>
            <a:endParaRPr lang="fi-FI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endParaRPr lang="fi-FI" sz="1200" dirty="0"/>
          </a:p>
          <a:p>
            <a:r>
              <a:rPr lang="fi-FI" sz="1200" dirty="0"/>
              <a:t> 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49DB23C3-785C-A058-20EC-43FAC83F1B4C}"/>
              </a:ext>
            </a:extLst>
          </p:cNvPr>
          <p:cNvSpPr txBox="1"/>
          <p:nvPr/>
        </p:nvSpPr>
        <p:spPr>
          <a:xfrm>
            <a:off x="420414" y="3256280"/>
            <a:ext cx="2851106" cy="2185214"/>
          </a:xfrm>
          <a:prstGeom prst="rect">
            <a:avLst/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fi-FI" sz="1600" b="1" dirty="0"/>
              <a:t>Heinäkuu-Syyskuu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endParaRPr lang="fi-FI" sz="1200" dirty="0"/>
          </a:p>
        </p:txBody>
      </p:sp>
      <p:sp>
        <p:nvSpPr>
          <p:cNvPr id="19" name="Nuoli: Taipunut 18">
            <a:extLst>
              <a:ext uri="{FF2B5EF4-FFF2-40B4-BE49-F238E27FC236}">
                <a16:creationId xmlns:a16="http://schemas.microsoft.com/office/drawing/2014/main" id="{5C1F5940-460E-BB8D-5A0E-028AEA4CC12D}"/>
              </a:ext>
            </a:extLst>
          </p:cNvPr>
          <p:cNvSpPr/>
          <p:nvPr/>
        </p:nvSpPr>
        <p:spPr>
          <a:xfrm>
            <a:off x="7606686" y="885086"/>
            <a:ext cx="1313793" cy="966951"/>
          </a:xfrm>
          <a:prstGeom prst="bentArrow">
            <a:avLst>
              <a:gd name="adj1" fmla="val 19565"/>
              <a:gd name="adj2" fmla="val 25000"/>
              <a:gd name="adj3" fmla="val 25000"/>
              <a:gd name="adj4" fmla="val 43750"/>
            </a:avLst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1" name="Nuoli: Taipunut 20">
            <a:extLst>
              <a:ext uri="{FF2B5EF4-FFF2-40B4-BE49-F238E27FC236}">
                <a16:creationId xmlns:a16="http://schemas.microsoft.com/office/drawing/2014/main" id="{D5F38180-6CAB-8560-4ED5-28563E3C769F}"/>
              </a:ext>
            </a:extLst>
          </p:cNvPr>
          <p:cNvSpPr/>
          <p:nvPr/>
        </p:nvSpPr>
        <p:spPr>
          <a:xfrm rot="10800000">
            <a:off x="3271520" y="4354663"/>
            <a:ext cx="1313793" cy="966951"/>
          </a:xfrm>
          <a:prstGeom prst="bentArrow">
            <a:avLst>
              <a:gd name="adj1" fmla="val 19565"/>
              <a:gd name="adj2" fmla="val 25000"/>
              <a:gd name="adj3" fmla="val 25000"/>
              <a:gd name="adj4" fmla="val 43750"/>
            </a:avLst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3" name="Nuoli: Taipunut 22">
            <a:extLst>
              <a:ext uri="{FF2B5EF4-FFF2-40B4-BE49-F238E27FC236}">
                <a16:creationId xmlns:a16="http://schemas.microsoft.com/office/drawing/2014/main" id="{D98C39E1-9F1E-EE86-B772-35293F03F60E}"/>
              </a:ext>
            </a:extLst>
          </p:cNvPr>
          <p:cNvSpPr/>
          <p:nvPr/>
        </p:nvSpPr>
        <p:spPr>
          <a:xfrm flipH="1">
            <a:off x="3271520" y="885086"/>
            <a:ext cx="1313793" cy="966951"/>
          </a:xfrm>
          <a:prstGeom prst="bentArrow">
            <a:avLst>
              <a:gd name="adj1" fmla="val 19565"/>
              <a:gd name="adj2" fmla="val 25000"/>
              <a:gd name="adj3" fmla="val 25000"/>
              <a:gd name="adj4" fmla="val 43750"/>
            </a:avLst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5" name="Nuoli: Taipunut 24">
            <a:extLst>
              <a:ext uri="{FF2B5EF4-FFF2-40B4-BE49-F238E27FC236}">
                <a16:creationId xmlns:a16="http://schemas.microsoft.com/office/drawing/2014/main" id="{82D7DD1D-7E13-5308-FE7E-010E5052BB2D}"/>
              </a:ext>
            </a:extLst>
          </p:cNvPr>
          <p:cNvSpPr/>
          <p:nvPr/>
        </p:nvSpPr>
        <p:spPr>
          <a:xfrm rot="10800000" flipH="1">
            <a:off x="7606685" y="4354663"/>
            <a:ext cx="1313793" cy="966951"/>
          </a:xfrm>
          <a:prstGeom prst="bentArrow">
            <a:avLst>
              <a:gd name="adj1" fmla="val 19565"/>
              <a:gd name="adj2" fmla="val 25000"/>
              <a:gd name="adj3" fmla="val 25000"/>
              <a:gd name="adj4" fmla="val 43750"/>
            </a:avLst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B1560053-92CE-ECAB-9650-6AF2368BFA4E}"/>
              </a:ext>
            </a:extLst>
          </p:cNvPr>
          <p:cNvSpPr txBox="1"/>
          <p:nvPr/>
        </p:nvSpPr>
        <p:spPr>
          <a:xfrm>
            <a:off x="8920479" y="3246120"/>
            <a:ext cx="2851107" cy="2185214"/>
          </a:xfrm>
          <a:prstGeom prst="rect">
            <a:avLst/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fi-FI" sz="1600" b="1" dirty="0"/>
              <a:t>Huhtikuu-Kesäkuu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200" dirty="0"/>
          </a:p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2226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FCD79F09-0260-D871-E4B9-902260FED74B}"/>
              </a:ext>
            </a:extLst>
          </p:cNvPr>
          <p:cNvGraphicFramePr/>
          <p:nvPr/>
        </p:nvGraphicFramePr>
        <p:xfrm>
          <a:off x="2032000" y="44534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5FEF1CE2-4A14-B752-8263-09341E61B3FA}"/>
              </a:ext>
            </a:extLst>
          </p:cNvPr>
          <p:cNvSpPr txBox="1"/>
          <p:nvPr/>
        </p:nvSpPr>
        <p:spPr>
          <a:xfrm>
            <a:off x="8920480" y="518725"/>
            <a:ext cx="2851107" cy="1815882"/>
          </a:xfrm>
          <a:prstGeom prst="rect">
            <a:avLst/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fi-FI" sz="1600" b="1" dirty="0"/>
              <a:t>Tammikuu-Maaliskuu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2 Muistutus </a:t>
            </a:r>
            <a:r>
              <a:rPr lang="fi-FI" sz="1200" dirty="0" err="1"/>
              <a:t>keväkauden</a:t>
            </a:r>
            <a:r>
              <a:rPr lang="fi-FI" sz="1200" dirty="0"/>
              <a:t> toiminnasta – vielä mahtuu mukaan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7, 15.2. toimintakertomuksen julkaisu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8 Laskiainen, mäenlaskutapahtuma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9 Talviloma-aktiviteetit</a:t>
            </a:r>
          </a:p>
          <a:p>
            <a:endParaRPr lang="fi-FI" sz="1200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CDEBD5CA-99CB-11A5-1D0B-2518CF899DB0}"/>
              </a:ext>
            </a:extLst>
          </p:cNvPr>
          <p:cNvSpPr txBox="1">
            <a:spLocks noChangeAspect="1"/>
          </p:cNvSpPr>
          <p:nvPr/>
        </p:nvSpPr>
        <p:spPr>
          <a:xfrm>
            <a:off x="420414" y="518725"/>
            <a:ext cx="2851107" cy="2000548"/>
          </a:xfrm>
          <a:prstGeom prst="rect">
            <a:avLst/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fi-FI" sz="1600" b="1" dirty="0"/>
              <a:t>Lokakuu-Joulukuu</a:t>
            </a:r>
            <a:endParaRPr lang="fi-FI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40 Koulujen syysloma-aktiviteetit viikolla 42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41 Muistutus syysloma-aktiviteeteista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42 Koulujen syysloma-aktiviteetit, jos mahtuu vielä mukaan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45 Iloa ja valoa pimeyden keskelle, yhteistä puuhaa perheille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200" dirty="0"/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49DB23C3-785C-A058-20EC-43FAC83F1B4C}"/>
              </a:ext>
            </a:extLst>
          </p:cNvPr>
          <p:cNvSpPr txBox="1"/>
          <p:nvPr/>
        </p:nvSpPr>
        <p:spPr>
          <a:xfrm>
            <a:off x="420414" y="3256280"/>
            <a:ext cx="2851106" cy="2185214"/>
          </a:xfrm>
          <a:prstGeom prst="rect">
            <a:avLst/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fi-FI" sz="1600" b="1" dirty="0"/>
              <a:t>Heinäkuu-Syyskuu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32 Koulujen alku, mitä toimintaa tarjoamme koululaisille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34 Syksyn toiminta alkaa ensi viikolla, vielä mahtuu mukaan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35 Syksyn toiminta alkaa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37 Ennakkotieto Syysmarkkinoista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38 Syysmarkkinat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39 Kiitos syysmarkkinoiden kävijöille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200" dirty="0"/>
          </a:p>
        </p:txBody>
      </p:sp>
      <p:sp>
        <p:nvSpPr>
          <p:cNvPr id="19" name="Nuoli: Taipunut 18">
            <a:extLst>
              <a:ext uri="{FF2B5EF4-FFF2-40B4-BE49-F238E27FC236}">
                <a16:creationId xmlns:a16="http://schemas.microsoft.com/office/drawing/2014/main" id="{5C1F5940-460E-BB8D-5A0E-028AEA4CC12D}"/>
              </a:ext>
            </a:extLst>
          </p:cNvPr>
          <p:cNvSpPr/>
          <p:nvPr/>
        </p:nvSpPr>
        <p:spPr>
          <a:xfrm>
            <a:off x="7606687" y="892658"/>
            <a:ext cx="1313793" cy="966951"/>
          </a:xfrm>
          <a:prstGeom prst="bentArrow">
            <a:avLst>
              <a:gd name="adj1" fmla="val 19565"/>
              <a:gd name="adj2" fmla="val 25000"/>
              <a:gd name="adj3" fmla="val 25000"/>
              <a:gd name="adj4" fmla="val 43750"/>
            </a:avLst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1" name="Nuoli: Taipunut 20">
            <a:extLst>
              <a:ext uri="{FF2B5EF4-FFF2-40B4-BE49-F238E27FC236}">
                <a16:creationId xmlns:a16="http://schemas.microsoft.com/office/drawing/2014/main" id="{D5F38180-6CAB-8560-4ED5-28563E3C769F}"/>
              </a:ext>
            </a:extLst>
          </p:cNvPr>
          <p:cNvSpPr/>
          <p:nvPr/>
        </p:nvSpPr>
        <p:spPr>
          <a:xfrm rot="10800000">
            <a:off x="3271520" y="4354663"/>
            <a:ext cx="1313793" cy="966951"/>
          </a:xfrm>
          <a:prstGeom prst="bentArrow">
            <a:avLst>
              <a:gd name="adj1" fmla="val 19565"/>
              <a:gd name="adj2" fmla="val 25000"/>
              <a:gd name="adj3" fmla="val 25000"/>
              <a:gd name="adj4" fmla="val 43750"/>
            </a:avLst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3" name="Nuoli: Taipunut 22">
            <a:extLst>
              <a:ext uri="{FF2B5EF4-FFF2-40B4-BE49-F238E27FC236}">
                <a16:creationId xmlns:a16="http://schemas.microsoft.com/office/drawing/2014/main" id="{D98C39E1-9F1E-EE86-B772-35293F03F60E}"/>
              </a:ext>
            </a:extLst>
          </p:cNvPr>
          <p:cNvSpPr/>
          <p:nvPr/>
        </p:nvSpPr>
        <p:spPr>
          <a:xfrm flipH="1">
            <a:off x="3271521" y="892658"/>
            <a:ext cx="1313793" cy="966951"/>
          </a:xfrm>
          <a:prstGeom prst="bentArrow">
            <a:avLst>
              <a:gd name="adj1" fmla="val 19565"/>
              <a:gd name="adj2" fmla="val 25000"/>
              <a:gd name="adj3" fmla="val 25000"/>
              <a:gd name="adj4" fmla="val 43750"/>
            </a:avLst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5" name="Nuoli: Taipunut 24">
            <a:extLst>
              <a:ext uri="{FF2B5EF4-FFF2-40B4-BE49-F238E27FC236}">
                <a16:creationId xmlns:a16="http://schemas.microsoft.com/office/drawing/2014/main" id="{82D7DD1D-7E13-5308-FE7E-010E5052BB2D}"/>
              </a:ext>
            </a:extLst>
          </p:cNvPr>
          <p:cNvSpPr/>
          <p:nvPr/>
        </p:nvSpPr>
        <p:spPr>
          <a:xfrm rot="10800000" flipH="1">
            <a:off x="7606685" y="4354663"/>
            <a:ext cx="1313793" cy="966951"/>
          </a:xfrm>
          <a:prstGeom prst="bentArrow">
            <a:avLst>
              <a:gd name="adj1" fmla="val 19565"/>
              <a:gd name="adj2" fmla="val 25000"/>
              <a:gd name="adj3" fmla="val 25000"/>
              <a:gd name="adj4" fmla="val 43750"/>
            </a:avLst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B1560053-92CE-ECAB-9650-6AF2368BFA4E}"/>
              </a:ext>
            </a:extLst>
          </p:cNvPr>
          <p:cNvSpPr txBox="1"/>
          <p:nvPr/>
        </p:nvSpPr>
        <p:spPr>
          <a:xfrm>
            <a:off x="8920479" y="3246120"/>
            <a:ext cx="2851107" cy="2185214"/>
          </a:xfrm>
          <a:prstGeom prst="rect">
            <a:avLst/>
          </a:prstGeom>
          <a:solidFill>
            <a:srgbClr val="FFB6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fi-FI" sz="1600" b="1" dirty="0"/>
              <a:t>Huhtikuu-Kesäkuu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13 Pääsiäinen, askartelukurssi koululaisille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19 Ennakkotietoa Kevätmarkkinoista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20 Kevätmarkkinat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21 Kiitos Kevätmarkkinoiden kävijöille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Vko 22 Koulujen loppuminen, onnea valmistuneille ja kesäloma-ajat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200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14D669C7-C9A3-0E85-B229-D666CE2D51F8}"/>
              </a:ext>
            </a:extLst>
          </p:cNvPr>
          <p:cNvSpPr txBox="1"/>
          <p:nvPr/>
        </p:nvSpPr>
        <p:spPr>
          <a:xfrm flipH="1">
            <a:off x="386080" y="54272"/>
            <a:ext cx="263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Esimerkki</a:t>
            </a:r>
          </a:p>
        </p:txBody>
      </p:sp>
    </p:spTree>
    <p:extLst>
      <p:ext uri="{BB962C8B-B14F-4D97-AF65-F5344CB8AC3E}">
        <p14:creationId xmlns:p14="http://schemas.microsoft.com/office/powerpoint/2010/main" val="1655584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162</Words>
  <Application>Microsoft Office PowerPoint</Application>
  <PresentationFormat>Laajakuva</PresentationFormat>
  <Paragraphs>64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Hanne Karttunen</dc:creator>
  <cp:lastModifiedBy>Hanne Karttunen</cp:lastModifiedBy>
  <cp:revision>2</cp:revision>
  <dcterms:created xsi:type="dcterms:W3CDTF">2022-09-14T11:05:51Z</dcterms:created>
  <dcterms:modified xsi:type="dcterms:W3CDTF">2022-09-14T11:22:21Z</dcterms:modified>
</cp:coreProperties>
</file>