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sldIdLst>
    <p:sldId id="275" r:id="rId5"/>
    <p:sldId id="297" r:id="rId6"/>
    <p:sldId id="289" r:id="rId7"/>
    <p:sldId id="290" r:id="rId8"/>
    <p:sldId id="271" r:id="rId9"/>
    <p:sldId id="277" r:id="rId10"/>
    <p:sldId id="279" r:id="rId11"/>
    <p:sldId id="278" r:id="rId12"/>
    <p:sldId id="280" r:id="rId13"/>
    <p:sldId id="282" r:id="rId14"/>
    <p:sldId id="285" r:id="rId15"/>
    <p:sldId id="281" r:id="rId16"/>
    <p:sldId id="286" r:id="rId17"/>
    <p:sldId id="292" r:id="rId18"/>
    <p:sldId id="288" r:id="rId19"/>
    <p:sldId id="293" r:id="rId20"/>
    <p:sldId id="294" r:id="rId21"/>
    <p:sldId id="295" r:id="rId22"/>
    <p:sldId id="274" r:id="rId23"/>
  </p:sldIdLst>
  <p:sldSz cx="12192000" cy="6858000"/>
  <p:notesSz cx="6858000" cy="9144000"/>
  <p:embeddedFontLst>
    <p:embeddedFont>
      <p:font typeface="Be Vietnam" panose="00000500000000000000" pitchFamily="2"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Lst>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1EB203-8D7D-42CF-A4AC-20E3F8517984}" v="7" dt="2021-01-05T11:32:50.005"/>
    <p1510:client id="{EA0A4573-D545-426A-9311-82D60B6047B6}" v="15" dt="2021-01-05T10:05:28.5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17" autoAdjust="0"/>
  </p:normalViewPr>
  <p:slideViewPr>
    <p:cSldViewPr snapToGrid="0" snapToObjects="1">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fia Heininen" userId="1a240fc5-e86d-4bab-b5b8-7ff12d3c1b2f" providerId="ADAL" clId="{251EB203-8D7D-42CF-A4AC-20E3F8517984}"/>
    <pc:docChg chg="custSel addSld delSld modSld sldOrd">
      <pc:chgData name="Sofia Heininen" userId="1a240fc5-e86d-4bab-b5b8-7ff12d3c1b2f" providerId="ADAL" clId="{251EB203-8D7D-42CF-A4AC-20E3F8517984}" dt="2021-01-05T11:35:43.661" v="120" actId="20577"/>
      <pc:docMkLst>
        <pc:docMk/>
      </pc:docMkLst>
      <pc:sldChg chg="modSp">
        <pc:chgData name="Sofia Heininen" userId="1a240fc5-e86d-4bab-b5b8-7ff12d3c1b2f" providerId="ADAL" clId="{251EB203-8D7D-42CF-A4AC-20E3F8517984}" dt="2021-01-05T11:35:43.661" v="120" actId="20577"/>
        <pc:sldMkLst>
          <pc:docMk/>
          <pc:sldMk cId="1639782678" sldId="274"/>
        </pc:sldMkLst>
        <pc:spChg chg="mod">
          <ac:chgData name="Sofia Heininen" userId="1a240fc5-e86d-4bab-b5b8-7ff12d3c1b2f" providerId="ADAL" clId="{251EB203-8D7D-42CF-A4AC-20E3F8517984}" dt="2021-01-05T11:35:43.661" v="120" actId="20577"/>
          <ac:spMkLst>
            <pc:docMk/>
            <pc:sldMk cId="1639782678" sldId="274"/>
            <ac:spMk id="3" creationId="{A8AD404F-6A4F-D944-8660-269082C61C7F}"/>
          </ac:spMkLst>
        </pc:spChg>
      </pc:sldChg>
      <pc:sldChg chg="delSp modSp">
        <pc:chgData name="Sofia Heininen" userId="1a240fc5-e86d-4bab-b5b8-7ff12d3c1b2f" providerId="ADAL" clId="{251EB203-8D7D-42CF-A4AC-20E3F8517984}" dt="2021-01-05T11:24:18.563" v="79" actId="1076"/>
        <pc:sldMkLst>
          <pc:docMk/>
          <pc:sldMk cId="2182817906" sldId="275"/>
        </pc:sldMkLst>
        <pc:spChg chg="mod">
          <ac:chgData name="Sofia Heininen" userId="1a240fc5-e86d-4bab-b5b8-7ff12d3c1b2f" providerId="ADAL" clId="{251EB203-8D7D-42CF-A4AC-20E3F8517984}" dt="2021-01-05T11:24:18.563" v="79" actId="1076"/>
          <ac:spMkLst>
            <pc:docMk/>
            <pc:sldMk cId="2182817906" sldId="275"/>
            <ac:spMk id="2" creationId="{AAF77028-921F-A647-A055-2B6066DB252A}"/>
          </ac:spMkLst>
        </pc:spChg>
        <pc:spChg chg="del mod">
          <ac:chgData name="Sofia Heininen" userId="1a240fc5-e86d-4bab-b5b8-7ff12d3c1b2f" providerId="ADAL" clId="{251EB203-8D7D-42CF-A4AC-20E3F8517984}" dt="2021-01-05T11:23:31.927" v="58" actId="478"/>
          <ac:spMkLst>
            <pc:docMk/>
            <pc:sldMk cId="2182817906" sldId="275"/>
            <ac:spMk id="3" creationId="{A8AD404F-6A4F-D944-8660-269082C61C7F}"/>
          </ac:spMkLst>
        </pc:spChg>
      </pc:sldChg>
      <pc:sldChg chg="modSp">
        <pc:chgData name="Sofia Heininen" userId="1a240fc5-e86d-4bab-b5b8-7ff12d3c1b2f" providerId="ADAL" clId="{251EB203-8D7D-42CF-A4AC-20E3F8517984}" dt="2021-01-05T11:16:10.913" v="50" actId="20577"/>
        <pc:sldMkLst>
          <pc:docMk/>
          <pc:sldMk cId="2985741485" sldId="277"/>
        </pc:sldMkLst>
        <pc:spChg chg="mod">
          <ac:chgData name="Sofia Heininen" userId="1a240fc5-e86d-4bab-b5b8-7ff12d3c1b2f" providerId="ADAL" clId="{251EB203-8D7D-42CF-A4AC-20E3F8517984}" dt="2021-01-05T11:16:10.913" v="50" actId="20577"/>
          <ac:spMkLst>
            <pc:docMk/>
            <pc:sldMk cId="2985741485" sldId="277"/>
            <ac:spMk id="3" creationId="{A8AD404F-6A4F-D944-8660-269082C61C7F}"/>
          </ac:spMkLst>
        </pc:spChg>
      </pc:sldChg>
      <pc:sldChg chg="modSp ord">
        <pc:chgData name="Sofia Heininen" userId="1a240fc5-e86d-4bab-b5b8-7ff12d3c1b2f" providerId="ADAL" clId="{251EB203-8D7D-42CF-A4AC-20E3F8517984}" dt="2021-01-05T11:32:50.003" v="97"/>
        <pc:sldMkLst>
          <pc:docMk/>
          <pc:sldMk cId="457150380" sldId="279"/>
        </pc:sldMkLst>
        <pc:spChg chg="mod">
          <ac:chgData name="Sofia Heininen" userId="1a240fc5-e86d-4bab-b5b8-7ff12d3c1b2f" providerId="ADAL" clId="{251EB203-8D7D-42CF-A4AC-20E3F8517984}" dt="2021-01-05T11:17:41.162" v="51" actId="20577"/>
          <ac:spMkLst>
            <pc:docMk/>
            <pc:sldMk cId="457150380" sldId="279"/>
            <ac:spMk id="2" creationId="{AAF77028-921F-A647-A055-2B6066DB252A}"/>
          </ac:spMkLst>
        </pc:spChg>
      </pc:sldChg>
      <pc:sldChg chg="modSp">
        <pc:chgData name="Sofia Heininen" userId="1a240fc5-e86d-4bab-b5b8-7ff12d3c1b2f" providerId="ADAL" clId="{251EB203-8D7D-42CF-A4AC-20E3F8517984}" dt="2021-01-05T11:26:51.767" v="89" actId="20577"/>
        <pc:sldMkLst>
          <pc:docMk/>
          <pc:sldMk cId="3514205082" sldId="281"/>
        </pc:sldMkLst>
        <pc:spChg chg="mod">
          <ac:chgData name="Sofia Heininen" userId="1a240fc5-e86d-4bab-b5b8-7ff12d3c1b2f" providerId="ADAL" clId="{251EB203-8D7D-42CF-A4AC-20E3F8517984}" dt="2021-01-05T11:26:51.767" v="89" actId="20577"/>
          <ac:spMkLst>
            <pc:docMk/>
            <pc:sldMk cId="3514205082" sldId="281"/>
            <ac:spMk id="3" creationId="{A8AD404F-6A4F-D944-8660-269082C61C7F}"/>
          </ac:spMkLst>
        </pc:spChg>
      </pc:sldChg>
      <pc:sldChg chg="modSp">
        <pc:chgData name="Sofia Heininen" userId="1a240fc5-e86d-4bab-b5b8-7ff12d3c1b2f" providerId="ADAL" clId="{251EB203-8D7D-42CF-A4AC-20E3F8517984}" dt="2021-01-05T11:19:43.200" v="53" actId="20577"/>
        <pc:sldMkLst>
          <pc:docMk/>
          <pc:sldMk cId="2225504775" sldId="282"/>
        </pc:sldMkLst>
        <pc:spChg chg="mod">
          <ac:chgData name="Sofia Heininen" userId="1a240fc5-e86d-4bab-b5b8-7ff12d3c1b2f" providerId="ADAL" clId="{251EB203-8D7D-42CF-A4AC-20E3F8517984}" dt="2021-01-05T11:19:43.200" v="53" actId="20577"/>
          <ac:spMkLst>
            <pc:docMk/>
            <pc:sldMk cId="2225504775" sldId="282"/>
            <ac:spMk id="3" creationId="{A8AD404F-6A4F-D944-8660-269082C61C7F}"/>
          </ac:spMkLst>
        </pc:spChg>
      </pc:sldChg>
      <pc:sldChg chg="modSp">
        <pc:chgData name="Sofia Heininen" userId="1a240fc5-e86d-4bab-b5b8-7ff12d3c1b2f" providerId="ADAL" clId="{251EB203-8D7D-42CF-A4AC-20E3F8517984}" dt="2021-01-05T11:28:41.221" v="91" actId="20577"/>
        <pc:sldMkLst>
          <pc:docMk/>
          <pc:sldMk cId="480780897" sldId="286"/>
        </pc:sldMkLst>
        <pc:spChg chg="mod">
          <ac:chgData name="Sofia Heininen" userId="1a240fc5-e86d-4bab-b5b8-7ff12d3c1b2f" providerId="ADAL" clId="{251EB203-8D7D-42CF-A4AC-20E3F8517984}" dt="2021-01-05T11:28:41.221" v="91" actId="20577"/>
          <ac:spMkLst>
            <pc:docMk/>
            <pc:sldMk cId="480780897" sldId="286"/>
            <ac:spMk id="3" creationId="{A8AD404F-6A4F-D944-8660-269082C61C7F}"/>
          </ac:spMkLst>
        </pc:spChg>
      </pc:sldChg>
      <pc:sldChg chg="modSp">
        <pc:chgData name="Sofia Heininen" userId="1a240fc5-e86d-4bab-b5b8-7ff12d3c1b2f" providerId="ADAL" clId="{251EB203-8D7D-42CF-A4AC-20E3F8517984}" dt="2021-01-05T11:13:55.117" v="28" actId="20577"/>
        <pc:sldMkLst>
          <pc:docMk/>
          <pc:sldMk cId="888625270" sldId="290"/>
        </pc:sldMkLst>
        <pc:spChg chg="mod">
          <ac:chgData name="Sofia Heininen" userId="1a240fc5-e86d-4bab-b5b8-7ff12d3c1b2f" providerId="ADAL" clId="{251EB203-8D7D-42CF-A4AC-20E3F8517984}" dt="2021-01-05T11:13:55.117" v="28" actId="20577"/>
          <ac:spMkLst>
            <pc:docMk/>
            <pc:sldMk cId="888625270" sldId="290"/>
            <ac:spMk id="5" creationId="{747760EA-E9CC-4BB6-B722-FFA2A0E3EE12}"/>
          </ac:spMkLst>
        </pc:spChg>
      </pc:sldChg>
      <pc:sldChg chg="modSp">
        <pc:chgData name="Sofia Heininen" userId="1a240fc5-e86d-4bab-b5b8-7ff12d3c1b2f" providerId="ADAL" clId="{251EB203-8D7D-42CF-A4AC-20E3F8517984}" dt="2021-01-05T11:29:44.059" v="93" actId="20577"/>
        <pc:sldMkLst>
          <pc:docMk/>
          <pc:sldMk cId="3677373891" sldId="292"/>
        </pc:sldMkLst>
        <pc:spChg chg="mod">
          <ac:chgData name="Sofia Heininen" userId="1a240fc5-e86d-4bab-b5b8-7ff12d3c1b2f" providerId="ADAL" clId="{251EB203-8D7D-42CF-A4AC-20E3F8517984}" dt="2021-01-05T11:29:44.059" v="93" actId="20577"/>
          <ac:spMkLst>
            <pc:docMk/>
            <pc:sldMk cId="3677373891" sldId="292"/>
            <ac:spMk id="3" creationId="{A8AD404F-6A4F-D944-8660-269082C61C7F}"/>
          </ac:spMkLst>
        </pc:spChg>
      </pc:sldChg>
      <pc:sldChg chg="modSp">
        <pc:chgData name="Sofia Heininen" userId="1a240fc5-e86d-4bab-b5b8-7ff12d3c1b2f" providerId="ADAL" clId="{251EB203-8D7D-42CF-A4AC-20E3F8517984}" dt="2021-01-05T11:31:42.435" v="96" actId="5793"/>
        <pc:sldMkLst>
          <pc:docMk/>
          <pc:sldMk cId="2265677414" sldId="293"/>
        </pc:sldMkLst>
        <pc:spChg chg="mod">
          <ac:chgData name="Sofia Heininen" userId="1a240fc5-e86d-4bab-b5b8-7ff12d3c1b2f" providerId="ADAL" clId="{251EB203-8D7D-42CF-A4AC-20E3F8517984}" dt="2021-01-05T11:31:42.435" v="96" actId="5793"/>
          <ac:spMkLst>
            <pc:docMk/>
            <pc:sldMk cId="2265677414" sldId="293"/>
            <ac:spMk id="3" creationId="{A8AD404F-6A4F-D944-8660-269082C61C7F}"/>
          </ac:spMkLst>
        </pc:spChg>
      </pc:sldChg>
      <pc:sldChg chg="modSp">
        <pc:chgData name="Sofia Heininen" userId="1a240fc5-e86d-4bab-b5b8-7ff12d3c1b2f" providerId="ADAL" clId="{251EB203-8D7D-42CF-A4AC-20E3F8517984}" dt="2021-01-05T11:33:49.817" v="98" actId="20577"/>
        <pc:sldMkLst>
          <pc:docMk/>
          <pc:sldMk cId="3701421275" sldId="295"/>
        </pc:sldMkLst>
        <pc:spChg chg="mod">
          <ac:chgData name="Sofia Heininen" userId="1a240fc5-e86d-4bab-b5b8-7ff12d3c1b2f" providerId="ADAL" clId="{251EB203-8D7D-42CF-A4AC-20E3F8517984}" dt="2021-01-05T11:33:49.817" v="98" actId="20577"/>
          <ac:spMkLst>
            <pc:docMk/>
            <pc:sldMk cId="3701421275" sldId="295"/>
            <ac:spMk id="3" creationId="{A8AD404F-6A4F-D944-8660-269082C61C7F}"/>
          </ac:spMkLst>
        </pc:spChg>
      </pc:sldChg>
      <pc:sldChg chg="add del">
        <pc:chgData name="Sofia Heininen" userId="1a240fc5-e86d-4bab-b5b8-7ff12d3c1b2f" providerId="ADAL" clId="{251EB203-8D7D-42CF-A4AC-20E3F8517984}" dt="2021-01-05T11:23:17.950" v="56" actId="2696"/>
        <pc:sldMkLst>
          <pc:docMk/>
          <pc:sldMk cId="2431594891" sldId="296"/>
        </pc:sldMkLst>
      </pc:sldChg>
      <pc:sldChg chg="add">
        <pc:chgData name="Sofia Heininen" userId="1a240fc5-e86d-4bab-b5b8-7ff12d3c1b2f" providerId="ADAL" clId="{251EB203-8D7D-42CF-A4AC-20E3F8517984}" dt="2021-01-05T11:23:15.603" v="55"/>
        <pc:sldMkLst>
          <pc:docMk/>
          <pc:sldMk cId="406592283" sldId="297"/>
        </pc:sldMkLst>
      </pc:sldChg>
    </pc:docChg>
  </pc:docChgLst>
  <pc:docChgLst>
    <pc:chgData name="Leena Markiet" userId="a2e638ae-bfdc-45a8-83af-fc967c1745f5" providerId="ADAL" clId="{AF38AA8E-B56B-4CEB-B0B9-9B589CB350A9}"/>
    <pc:docChg chg="custSel addSld delSld modSld sldOrd">
      <pc:chgData name="Leena Markiet" userId="a2e638ae-bfdc-45a8-83af-fc967c1745f5" providerId="ADAL" clId="{AF38AA8E-B56B-4CEB-B0B9-9B589CB350A9}" dt="2021-01-05T10:05:57.670" v="1142" actId="1076"/>
      <pc:docMkLst>
        <pc:docMk/>
      </pc:docMkLst>
      <pc:sldChg chg="addSp modSp">
        <pc:chgData name="Leena Markiet" userId="a2e638ae-bfdc-45a8-83af-fc967c1745f5" providerId="ADAL" clId="{AF38AA8E-B56B-4CEB-B0B9-9B589CB350A9}" dt="2021-01-05T10:04:56.461" v="1130" actId="1076"/>
        <pc:sldMkLst>
          <pc:docMk/>
          <pc:sldMk cId="321862942" sldId="271"/>
        </pc:sldMkLst>
        <pc:spChg chg="mod ord">
          <ac:chgData name="Leena Markiet" userId="a2e638ae-bfdc-45a8-83af-fc967c1745f5" providerId="ADAL" clId="{AF38AA8E-B56B-4CEB-B0B9-9B589CB350A9}" dt="2021-01-05T10:04:54.332" v="1129" actId="1076"/>
          <ac:spMkLst>
            <pc:docMk/>
            <pc:sldMk cId="321862942" sldId="271"/>
            <ac:spMk id="2" creationId="{AAF77028-921F-A647-A055-2B6066DB252A}"/>
          </ac:spMkLst>
        </pc:spChg>
        <pc:picChg chg="add mod">
          <ac:chgData name="Leena Markiet" userId="a2e638ae-bfdc-45a8-83af-fc967c1745f5" providerId="ADAL" clId="{AF38AA8E-B56B-4CEB-B0B9-9B589CB350A9}" dt="2021-01-05T10:04:56.461" v="1130" actId="1076"/>
          <ac:picMkLst>
            <pc:docMk/>
            <pc:sldMk cId="321862942" sldId="271"/>
            <ac:picMk id="4" creationId="{90A282AA-FD41-4700-BC8C-61ED164F8134}"/>
          </ac:picMkLst>
        </pc:picChg>
      </pc:sldChg>
      <pc:sldChg chg="del">
        <pc:chgData name="Leena Markiet" userId="a2e638ae-bfdc-45a8-83af-fc967c1745f5" providerId="ADAL" clId="{AF38AA8E-B56B-4CEB-B0B9-9B589CB350A9}" dt="2021-01-05T08:51:37.013" v="0" actId="2696"/>
        <pc:sldMkLst>
          <pc:docMk/>
          <pc:sldMk cId="2591951296" sldId="273"/>
        </pc:sldMkLst>
      </pc:sldChg>
      <pc:sldChg chg="modSp">
        <pc:chgData name="Leena Markiet" userId="a2e638ae-bfdc-45a8-83af-fc967c1745f5" providerId="ADAL" clId="{AF38AA8E-B56B-4CEB-B0B9-9B589CB350A9}" dt="2021-01-05T09:00:34.047" v="116" actId="2711"/>
        <pc:sldMkLst>
          <pc:docMk/>
          <pc:sldMk cId="1639782678" sldId="274"/>
        </pc:sldMkLst>
        <pc:spChg chg="mod">
          <ac:chgData name="Leena Markiet" userId="a2e638ae-bfdc-45a8-83af-fc967c1745f5" providerId="ADAL" clId="{AF38AA8E-B56B-4CEB-B0B9-9B589CB350A9}" dt="2021-01-05T09:00:34.047" v="116" actId="2711"/>
          <ac:spMkLst>
            <pc:docMk/>
            <pc:sldMk cId="1639782678" sldId="274"/>
            <ac:spMk id="2" creationId="{AAF77028-921F-A647-A055-2B6066DB252A}"/>
          </ac:spMkLst>
        </pc:spChg>
      </pc:sldChg>
      <pc:sldChg chg="modSp">
        <pc:chgData name="Leena Markiet" userId="a2e638ae-bfdc-45a8-83af-fc967c1745f5" providerId="ADAL" clId="{AF38AA8E-B56B-4CEB-B0B9-9B589CB350A9}" dt="2021-01-05T08:54:32.741" v="13" actId="255"/>
        <pc:sldMkLst>
          <pc:docMk/>
          <pc:sldMk cId="2182817906" sldId="275"/>
        </pc:sldMkLst>
        <pc:spChg chg="mod">
          <ac:chgData name="Leena Markiet" userId="a2e638ae-bfdc-45a8-83af-fc967c1745f5" providerId="ADAL" clId="{AF38AA8E-B56B-4CEB-B0B9-9B589CB350A9}" dt="2021-01-05T08:54:32.741" v="13" actId="255"/>
          <ac:spMkLst>
            <pc:docMk/>
            <pc:sldMk cId="2182817906" sldId="275"/>
            <ac:spMk id="2" creationId="{AAF77028-921F-A647-A055-2B6066DB252A}"/>
          </ac:spMkLst>
        </pc:spChg>
      </pc:sldChg>
      <pc:sldChg chg="del">
        <pc:chgData name="Leena Markiet" userId="a2e638ae-bfdc-45a8-83af-fc967c1745f5" providerId="ADAL" clId="{AF38AA8E-B56B-4CEB-B0B9-9B589CB350A9}" dt="2021-01-05T08:51:40.293" v="1" actId="2696"/>
        <pc:sldMkLst>
          <pc:docMk/>
          <pc:sldMk cId="2765280768" sldId="276"/>
        </pc:sldMkLst>
      </pc:sldChg>
      <pc:sldChg chg="modSp">
        <pc:chgData name="Leena Markiet" userId="a2e638ae-bfdc-45a8-83af-fc967c1745f5" providerId="ADAL" clId="{AF38AA8E-B56B-4CEB-B0B9-9B589CB350A9}" dt="2021-01-05T08:54:45.883" v="17" actId="403"/>
        <pc:sldMkLst>
          <pc:docMk/>
          <pc:sldMk cId="2985741485" sldId="277"/>
        </pc:sldMkLst>
        <pc:spChg chg="mod">
          <ac:chgData name="Leena Markiet" userId="a2e638ae-bfdc-45a8-83af-fc967c1745f5" providerId="ADAL" clId="{AF38AA8E-B56B-4CEB-B0B9-9B589CB350A9}" dt="2021-01-05T08:54:45.883" v="17" actId="403"/>
          <ac:spMkLst>
            <pc:docMk/>
            <pc:sldMk cId="2985741485" sldId="277"/>
            <ac:spMk id="2" creationId="{AAF77028-921F-A647-A055-2B6066DB252A}"/>
          </ac:spMkLst>
        </pc:spChg>
      </pc:sldChg>
      <pc:sldChg chg="addSp modSp">
        <pc:chgData name="Leena Markiet" userId="a2e638ae-bfdc-45a8-83af-fc967c1745f5" providerId="ADAL" clId="{AF38AA8E-B56B-4CEB-B0B9-9B589CB350A9}" dt="2021-01-05T10:05:45.604" v="1141" actId="1076"/>
        <pc:sldMkLst>
          <pc:docMk/>
          <pc:sldMk cId="4039043601" sldId="278"/>
        </pc:sldMkLst>
        <pc:spChg chg="mod">
          <ac:chgData name="Leena Markiet" userId="a2e638ae-bfdc-45a8-83af-fc967c1745f5" providerId="ADAL" clId="{AF38AA8E-B56B-4CEB-B0B9-9B589CB350A9}" dt="2021-01-05T10:05:37.860" v="1136" actId="1076"/>
          <ac:spMkLst>
            <pc:docMk/>
            <pc:sldMk cId="4039043601" sldId="278"/>
            <ac:spMk id="2" creationId="{AAF77028-921F-A647-A055-2B6066DB252A}"/>
          </ac:spMkLst>
        </pc:spChg>
        <pc:picChg chg="add mod">
          <ac:chgData name="Leena Markiet" userId="a2e638ae-bfdc-45a8-83af-fc967c1745f5" providerId="ADAL" clId="{AF38AA8E-B56B-4CEB-B0B9-9B589CB350A9}" dt="2021-01-05T10:05:45.604" v="1141" actId="1076"/>
          <ac:picMkLst>
            <pc:docMk/>
            <pc:sldMk cId="4039043601" sldId="278"/>
            <ac:picMk id="4" creationId="{013D6AF6-CF2E-49FD-85E9-CCE0BD243425}"/>
          </ac:picMkLst>
        </pc:picChg>
      </pc:sldChg>
      <pc:sldChg chg="modSp">
        <pc:chgData name="Leena Markiet" userId="a2e638ae-bfdc-45a8-83af-fc967c1745f5" providerId="ADAL" clId="{AF38AA8E-B56B-4CEB-B0B9-9B589CB350A9}" dt="2021-01-05T08:54:57.480" v="19" actId="404"/>
        <pc:sldMkLst>
          <pc:docMk/>
          <pc:sldMk cId="457150380" sldId="279"/>
        </pc:sldMkLst>
        <pc:spChg chg="mod">
          <ac:chgData name="Leena Markiet" userId="a2e638ae-bfdc-45a8-83af-fc967c1745f5" providerId="ADAL" clId="{AF38AA8E-B56B-4CEB-B0B9-9B589CB350A9}" dt="2021-01-05T08:54:57.480" v="19" actId="404"/>
          <ac:spMkLst>
            <pc:docMk/>
            <pc:sldMk cId="457150380" sldId="279"/>
            <ac:spMk id="2" creationId="{AAF77028-921F-A647-A055-2B6066DB252A}"/>
          </ac:spMkLst>
        </pc:spChg>
      </pc:sldChg>
      <pc:sldChg chg="modSp">
        <pc:chgData name="Leena Markiet" userId="a2e638ae-bfdc-45a8-83af-fc967c1745f5" providerId="ADAL" clId="{AF38AA8E-B56B-4CEB-B0B9-9B589CB350A9}" dt="2021-01-05T08:55:04.904" v="20" actId="404"/>
        <pc:sldMkLst>
          <pc:docMk/>
          <pc:sldMk cId="3583699086" sldId="280"/>
        </pc:sldMkLst>
        <pc:spChg chg="mod">
          <ac:chgData name="Leena Markiet" userId="a2e638ae-bfdc-45a8-83af-fc967c1745f5" providerId="ADAL" clId="{AF38AA8E-B56B-4CEB-B0B9-9B589CB350A9}" dt="2021-01-05T08:55:04.904" v="20" actId="404"/>
          <ac:spMkLst>
            <pc:docMk/>
            <pc:sldMk cId="3583699086" sldId="280"/>
            <ac:spMk id="2" creationId="{AAF77028-921F-A647-A055-2B6066DB252A}"/>
          </ac:spMkLst>
        </pc:spChg>
      </pc:sldChg>
      <pc:sldChg chg="modSp">
        <pc:chgData name="Leena Markiet" userId="a2e638ae-bfdc-45a8-83af-fc967c1745f5" providerId="ADAL" clId="{AF38AA8E-B56B-4CEB-B0B9-9B589CB350A9}" dt="2021-01-05T08:55:33.828" v="26" actId="2711"/>
        <pc:sldMkLst>
          <pc:docMk/>
          <pc:sldMk cId="3514205082" sldId="281"/>
        </pc:sldMkLst>
        <pc:spChg chg="mod">
          <ac:chgData name="Leena Markiet" userId="a2e638ae-bfdc-45a8-83af-fc967c1745f5" providerId="ADAL" clId="{AF38AA8E-B56B-4CEB-B0B9-9B589CB350A9}" dt="2021-01-05T08:55:33.828" v="26" actId="2711"/>
          <ac:spMkLst>
            <pc:docMk/>
            <pc:sldMk cId="3514205082" sldId="281"/>
            <ac:spMk id="2" creationId="{AAF77028-921F-A647-A055-2B6066DB252A}"/>
          </ac:spMkLst>
        </pc:spChg>
      </pc:sldChg>
      <pc:sldChg chg="modSp">
        <pc:chgData name="Leena Markiet" userId="a2e638ae-bfdc-45a8-83af-fc967c1745f5" providerId="ADAL" clId="{AF38AA8E-B56B-4CEB-B0B9-9B589CB350A9}" dt="2021-01-05T08:55:14.139" v="22" actId="2711"/>
        <pc:sldMkLst>
          <pc:docMk/>
          <pc:sldMk cId="2225504775" sldId="282"/>
        </pc:sldMkLst>
        <pc:spChg chg="mod">
          <ac:chgData name="Leena Markiet" userId="a2e638ae-bfdc-45a8-83af-fc967c1745f5" providerId="ADAL" clId="{AF38AA8E-B56B-4CEB-B0B9-9B589CB350A9}" dt="2021-01-05T08:55:14.139" v="22" actId="2711"/>
          <ac:spMkLst>
            <pc:docMk/>
            <pc:sldMk cId="2225504775" sldId="282"/>
            <ac:spMk id="2" creationId="{AAF77028-921F-A647-A055-2B6066DB252A}"/>
          </ac:spMkLst>
        </pc:spChg>
      </pc:sldChg>
      <pc:sldChg chg="modSp">
        <pc:chgData name="Leena Markiet" userId="a2e638ae-bfdc-45a8-83af-fc967c1745f5" providerId="ADAL" clId="{AF38AA8E-B56B-4CEB-B0B9-9B589CB350A9}" dt="2021-01-05T08:55:24.384" v="24" actId="2711"/>
        <pc:sldMkLst>
          <pc:docMk/>
          <pc:sldMk cId="2770907714" sldId="285"/>
        </pc:sldMkLst>
        <pc:spChg chg="mod">
          <ac:chgData name="Leena Markiet" userId="a2e638ae-bfdc-45a8-83af-fc967c1745f5" providerId="ADAL" clId="{AF38AA8E-B56B-4CEB-B0B9-9B589CB350A9}" dt="2021-01-05T08:55:24.384" v="24" actId="2711"/>
          <ac:spMkLst>
            <pc:docMk/>
            <pc:sldMk cId="2770907714" sldId="285"/>
            <ac:spMk id="2" creationId="{AAF77028-921F-A647-A055-2B6066DB252A}"/>
          </ac:spMkLst>
        </pc:spChg>
      </pc:sldChg>
      <pc:sldChg chg="modSp">
        <pc:chgData name="Leena Markiet" userId="a2e638ae-bfdc-45a8-83af-fc967c1745f5" providerId="ADAL" clId="{AF38AA8E-B56B-4CEB-B0B9-9B589CB350A9}" dt="2021-01-05T08:55:43.451" v="28" actId="2711"/>
        <pc:sldMkLst>
          <pc:docMk/>
          <pc:sldMk cId="480780897" sldId="286"/>
        </pc:sldMkLst>
        <pc:spChg chg="mod">
          <ac:chgData name="Leena Markiet" userId="a2e638ae-bfdc-45a8-83af-fc967c1745f5" providerId="ADAL" clId="{AF38AA8E-B56B-4CEB-B0B9-9B589CB350A9}" dt="2021-01-05T08:55:43.451" v="28" actId="2711"/>
          <ac:spMkLst>
            <pc:docMk/>
            <pc:sldMk cId="480780897" sldId="286"/>
            <ac:spMk id="2" creationId="{AAF77028-921F-A647-A055-2B6066DB252A}"/>
          </ac:spMkLst>
        </pc:spChg>
      </pc:sldChg>
      <pc:sldChg chg="modSp">
        <pc:chgData name="Leena Markiet" userId="a2e638ae-bfdc-45a8-83af-fc967c1745f5" providerId="ADAL" clId="{AF38AA8E-B56B-4CEB-B0B9-9B589CB350A9}" dt="2021-01-05T08:56:04.942" v="33" actId="14100"/>
        <pc:sldMkLst>
          <pc:docMk/>
          <pc:sldMk cId="92251091" sldId="288"/>
        </pc:sldMkLst>
        <pc:spChg chg="mod">
          <ac:chgData name="Leena Markiet" userId="a2e638ae-bfdc-45a8-83af-fc967c1745f5" providerId="ADAL" clId="{AF38AA8E-B56B-4CEB-B0B9-9B589CB350A9}" dt="2021-01-05T08:56:04.942" v="33" actId="14100"/>
          <ac:spMkLst>
            <pc:docMk/>
            <pc:sldMk cId="92251091" sldId="288"/>
            <ac:spMk id="2" creationId="{AAF77028-921F-A647-A055-2B6066DB252A}"/>
          </ac:spMkLst>
        </pc:spChg>
      </pc:sldChg>
      <pc:sldChg chg="modSp">
        <pc:chgData name="Leena Markiet" userId="a2e638ae-bfdc-45a8-83af-fc967c1745f5" providerId="ADAL" clId="{AF38AA8E-B56B-4CEB-B0B9-9B589CB350A9}" dt="2021-01-05T08:52:23.129" v="4" actId="27636"/>
        <pc:sldMkLst>
          <pc:docMk/>
          <pc:sldMk cId="888625270" sldId="290"/>
        </pc:sldMkLst>
        <pc:spChg chg="mod">
          <ac:chgData name="Leena Markiet" userId="a2e638ae-bfdc-45a8-83af-fc967c1745f5" providerId="ADAL" clId="{AF38AA8E-B56B-4CEB-B0B9-9B589CB350A9}" dt="2021-01-05T08:52:23.129" v="4" actId="27636"/>
          <ac:spMkLst>
            <pc:docMk/>
            <pc:sldMk cId="888625270" sldId="290"/>
            <ac:spMk id="2" creationId="{AAF77028-921F-A647-A055-2B6066DB252A}"/>
          </ac:spMkLst>
        </pc:spChg>
      </pc:sldChg>
      <pc:sldChg chg="modSp">
        <pc:chgData name="Leena Markiet" userId="a2e638ae-bfdc-45a8-83af-fc967c1745f5" providerId="ADAL" clId="{AF38AA8E-B56B-4CEB-B0B9-9B589CB350A9}" dt="2021-01-05T08:55:53.769" v="30" actId="2711"/>
        <pc:sldMkLst>
          <pc:docMk/>
          <pc:sldMk cId="3677373891" sldId="292"/>
        </pc:sldMkLst>
        <pc:spChg chg="mod">
          <ac:chgData name="Leena Markiet" userId="a2e638ae-bfdc-45a8-83af-fc967c1745f5" providerId="ADAL" clId="{AF38AA8E-B56B-4CEB-B0B9-9B589CB350A9}" dt="2021-01-05T08:55:53.769" v="30" actId="2711"/>
          <ac:spMkLst>
            <pc:docMk/>
            <pc:sldMk cId="3677373891" sldId="292"/>
            <ac:spMk id="2" creationId="{AAF77028-921F-A647-A055-2B6066DB252A}"/>
          </ac:spMkLst>
        </pc:spChg>
      </pc:sldChg>
      <pc:sldChg chg="modSp">
        <pc:chgData name="Leena Markiet" userId="a2e638ae-bfdc-45a8-83af-fc967c1745f5" providerId="ADAL" clId="{AF38AA8E-B56B-4CEB-B0B9-9B589CB350A9}" dt="2021-01-05T08:56:13.940" v="35" actId="2711"/>
        <pc:sldMkLst>
          <pc:docMk/>
          <pc:sldMk cId="2265677414" sldId="293"/>
        </pc:sldMkLst>
        <pc:spChg chg="mod">
          <ac:chgData name="Leena Markiet" userId="a2e638ae-bfdc-45a8-83af-fc967c1745f5" providerId="ADAL" clId="{AF38AA8E-B56B-4CEB-B0B9-9B589CB350A9}" dt="2021-01-05T08:56:13.940" v="35" actId="2711"/>
          <ac:spMkLst>
            <pc:docMk/>
            <pc:sldMk cId="2265677414" sldId="293"/>
            <ac:spMk id="2" creationId="{AAF77028-921F-A647-A055-2B6066DB252A}"/>
          </ac:spMkLst>
        </pc:spChg>
      </pc:sldChg>
      <pc:sldChg chg="modSp">
        <pc:chgData name="Leena Markiet" userId="a2e638ae-bfdc-45a8-83af-fc967c1745f5" providerId="ADAL" clId="{AF38AA8E-B56B-4CEB-B0B9-9B589CB350A9}" dt="2021-01-05T09:23:45.903" v="187" actId="5793"/>
        <pc:sldMkLst>
          <pc:docMk/>
          <pc:sldMk cId="2359655156" sldId="294"/>
        </pc:sldMkLst>
        <pc:spChg chg="mod">
          <ac:chgData name="Leena Markiet" userId="a2e638ae-bfdc-45a8-83af-fc967c1745f5" providerId="ADAL" clId="{AF38AA8E-B56B-4CEB-B0B9-9B589CB350A9}" dt="2021-01-05T08:56:24.010" v="37" actId="2711"/>
          <ac:spMkLst>
            <pc:docMk/>
            <pc:sldMk cId="2359655156" sldId="294"/>
            <ac:spMk id="2" creationId="{AAF77028-921F-A647-A055-2B6066DB252A}"/>
          </ac:spMkLst>
        </pc:spChg>
        <pc:spChg chg="mod">
          <ac:chgData name="Leena Markiet" userId="a2e638ae-bfdc-45a8-83af-fc967c1745f5" providerId="ADAL" clId="{AF38AA8E-B56B-4CEB-B0B9-9B589CB350A9}" dt="2021-01-05T09:23:45.903" v="187" actId="5793"/>
          <ac:spMkLst>
            <pc:docMk/>
            <pc:sldMk cId="2359655156" sldId="294"/>
            <ac:spMk id="3" creationId="{A8AD404F-6A4F-D944-8660-269082C61C7F}"/>
          </ac:spMkLst>
        </pc:spChg>
      </pc:sldChg>
      <pc:sldChg chg="modSp add ord">
        <pc:chgData name="Leena Markiet" userId="a2e638ae-bfdc-45a8-83af-fc967c1745f5" providerId="ADAL" clId="{AF38AA8E-B56B-4CEB-B0B9-9B589CB350A9}" dt="2021-01-05T10:05:57.670" v="1142" actId="1076"/>
        <pc:sldMkLst>
          <pc:docMk/>
          <pc:sldMk cId="3701421275" sldId="295"/>
        </pc:sldMkLst>
        <pc:spChg chg="mod">
          <ac:chgData name="Leena Markiet" userId="a2e638ae-bfdc-45a8-83af-fc967c1745f5" providerId="ADAL" clId="{AF38AA8E-B56B-4CEB-B0B9-9B589CB350A9}" dt="2021-01-05T10:05:57.670" v="1142" actId="1076"/>
          <ac:spMkLst>
            <pc:docMk/>
            <pc:sldMk cId="3701421275" sldId="295"/>
            <ac:spMk id="2" creationId="{AAF77028-921F-A647-A055-2B6066DB252A}"/>
          </ac:spMkLst>
        </pc:spChg>
        <pc:spChg chg="mod">
          <ac:chgData name="Leena Markiet" userId="a2e638ae-bfdc-45a8-83af-fc967c1745f5" providerId="ADAL" clId="{AF38AA8E-B56B-4CEB-B0B9-9B589CB350A9}" dt="2021-01-05T10:01:06.386" v="1115" actId="20577"/>
          <ac:spMkLst>
            <pc:docMk/>
            <pc:sldMk cId="3701421275" sldId="295"/>
            <ac:spMk id="3" creationId="{A8AD404F-6A4F-D944-8660-269082C61C7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BC2E7-D384-F847-B774-1DCB399FD7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FI"/>
          </a:p>
        </p:txBody>
      </p:sp>
      <p:sp>
        <p:nvSpPr>
          <p:cNvPr id="3" name="Subtitle 2">
            <a:extLst>
              <a:ext uri="{FF2B5EF4-FFF2-40B4-BE49-F238E27FC236}">
                <a16:creationId xmlns:a16="http://schemas.microsoft.com/office/drawing/2014/main" id="{8AEA7DA0-1873-684E-93EC-6F2609E33E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FI"/>
          </a:p>
        </p:txBody>
      </p:sp>
      <p:sp>
        <p:nvSpPr>
          <p:cNvPr id="4" name="Date Placeholder 3">
            <a:extLst>
              <a:ext uri="{FF2B5EF4-FFF2-40B4-BE49-F238E27FC236}">
                <a16:creationId xmlns:a16="http://schemas.microsoft.com/office/drawing/2014/main" id="{D9ECBC0C-B81F-8D4C-916F-CDF06E77D846}"/>
              </a:ext>
            </a:extLst>
          </p:cNvPr>
          <p:cNvSpPr>
            <a:spLocks noGrp="1"/>
          </p:cNvSpPr>
          <p:nvPr>
            <p:ph type="dt" sz="half" idx="10"/>
          </p:nvPr>
        </p:nvSpPr>
        <p:spPr/>
        <p:txBody>
          <a:bodyPr/>
          <a:lstStyle/>
          <a:p>
            <a:fld id="{01853057-53DE-0D44-A3EB-971B1180E4A5}" type="datetimeFigureOut">
              <a:rPr lang="en-FI" smtClean="0"/>
              <a:t>01/28/2021</a:t>
            </a:fld>
            <a:endParaRPr lang="en-FI"/>
          </a:p>
        </p:txBody>
      </p:sp>
      <p:sp>
        <p:nvSpPr>
          <p:cNvPr id="5" name="Footer Placeholder 4">
            <a:extLst>
              <a:ext uri="{FF2B5EF4-FFF2-40B4-BE49-F238E27FC236}">
                <a16:creationId xmlns:a16="http://schemas.microsoft.com/office/drawing/2014/main" id="{3DC14189-37FB-904A-8F4A-94038D68839B}"/>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5C7A39DC-5D10-9241-8F16-0FA54DF732E6}"/>
              </a:ext>
            </a:extLst>
          </p:cNvPr>
          <p:cNvSpPr>
            <a:spLocks noGrp="1"/>
          </p:cNvSpPr>
          <p:nvPr>
            <p:ph type="sldNum" sz="quarter" idx="12"/>
          </p:nvPr>
        </p:nvSpPr>
        <p:spPr/>
        <p:txBody>
          <a:bodyPr/>
          <a:lstStyle/>
          <a:p>
            <a:fld id="{53069617-A2F5-3A49-97AF-1BFF2BC6F0D6}" type="slidenum">
              <a:rPr lang="en-FI" smtClean="0"/>
              <a:t>‹#›</a:t>
            </a:fld>
            <a:endParaRPr lang="en-FI"/>
          </a:p>
        </p:txBody>
      </p:sp>
    </p:spTree>
    <p:extLst>
      <p:ext uri="{BB962C8B-B14F-4D97-AF65-F5344CB8AC3E}">
        <p14:creationId xmlns:p14="http://schemas.microsoft.com/office/powerpoint/2010/main" val="279149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939D2-00B8-7C42-B81F-7B58AD6D8A91}"/>
              </a:ext>
            </a:extLst>
          </p:cNvPr>
          <p:cNvSpPr>
            <a:spLocks noGrp="1"/>
          </p:cNvSpPr>
          <p:nvPr>
            <p:ph type="title"/>
          </p:nvPr>
        </p:nvSpPr>
        <p:spPr/>
        <p:txBody>
          <a:bodyPr/>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63151896-434D-4A43-9A84-0711157A6F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DCF8B705-4E51-004E-A827-DBAFE9A126A8}"/>
              </a:ext>
            </a:extLst>
          </p:cNvPr>
          <p:cNvSpPr>
            <a:spLocks noGrp="1"/>
          </p:cNvSpPr>
          <p:nvPr>
            <p:ph type="dt" sz="half" idx="10"/>
          </p:nvPr>
        </p:nvSpPr>
        <p:spPr/>
        <p:txBody>
          <a:bodyPr/>
          <a:lstStyle/>
          <a:p>
            <a:fld id="{01853057-53DE-0D44-A3EB-971B1180E4A5}" type="datetimeFigureOut">
              <a:rPr lang="en-FI" smtClean="0"/>
              <a:t>01/28/2021</a:t>
            </a:fld>
            <a:endParaRPr lang="en-FI"/>
          </a:p>
        </p:txBody>
      </p:sp>
      <p:sp>
        <p:nvSpPr>
          <p:cNvPr id="5" name="Footer Placeholder 4">
            <a:extLst>
              <a:ext uri="{FF2B5EF4-FFF2-40B4-BE49-F238E27FC236}">
                <a16:creationId xmlns:a16="http://schemas.microsoft.com/office/drawing/2014/main" id="{1CB53DA8-D21A-5849-9C7E-317E7094DEBA}"/>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3EF15E98-4F6A-CA45-86C8-3B43DA382F2F}"/>
              </a:ext>
            </a:extLst>
          </p:cNvPr>
          <p:cNvSpPr>
            <a:spLocks noGrp="1"/>
          </p:cNvSpPr>
          <p:nvPr>
            <p:ph type="sldNum" sz="quarter" idx="12"/>
          </p:nvPr>
        </p:nvSpPr>
        <p:spPr/>
        <p:txBody>
          <a:bodyPr/>
          <a:lstStyle/>
          <a:p>
            <a:fld id="{53069617-A2F5-3A49-97AF-1BFF2BC6F0D6}" type="slidenum">
              <a:rPr lang="en-FI" smtClean="0"/>
              <a:t>‹#›</a:t>
            </a:fld>
            <a:endParaRPr lang="en-FI"/>
          </a:p>
        </p:txBody>
      </p:sp>
    </p:spTree>
    <p:extLst>
      <p:ext uri="{BB962C8B-B14F-4D97-AF65-F5344CB8AC3E}">
        <p14:creationId xmlns:p14="http://schemas.microsoft.com/office/powerpoint/2010/main" val="3526761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33F008-3BB4-9E43-9B77-B8248F0D24F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3C1DE04D-F5DA-F44E-8261-A395DE06B0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BAD73FD2-AD3A-B54A-8E77-0F375317732A}"/>
              </a:ext>
            </a:extLst>
          </p:cNvPr>
          <p:cNvSpPr>
            <a:spLocks noGrp="1"/>
          </p:cNvSpPr>
          <p:nvPr>
            <p:ph type="dt" sz="half" idx="10"/>
          </p:nvPr>
        </p:nvSpPr>
        <p:spPr/>
        <p:txBody>
          <a:bodyPr/>
          <a:lstStyle/>
          <a:p>
            <a:fld id="{01853057-53DE-0D44-A3EB-971B1180E4A5}" type="datetimeFigureOut">
              <a:rPr lang="en-FI" smtClean="0"/>
              <a:t>01/28/2021</a:t>
            </a:fld>
            <a:endParaRPr lang="en-FI"/>
          </a:p>
        </p:txBody>
      </p:sp>
      <p:sp>
        <p:nvSpPr>
          <p:cNvPr id="5" name="Footer Placeholder 4">
            <a:extLst>
              <a:ext uri="{FF2B5EF4-FFF2-40B4-BE49-F238E27FC236}">
                <a16:creationId xmlns:a16="http://schemas.microsoft.com/office/drawing/2014/main" id="{4CF320BD-29C6-D849-BF57-B0911FB2E43E}"/>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E0643A8F-D873-9D44-A8A6-9EB5F3F010F3}"/>
              </a:ext>
            </a:extLst>
          </p:cNvPr>
          <p:cNvSpPr>
            <a:spLocks noGrp="1"/>
          </p:cNvSpPr>
          <p:nvPr>
            <p:ph type="sldNum" sz="quarter" idx="12"/>
          </p:nvPr>
        </p:nvSpPr>
        <p:spPr/>
        <p:txBody>
          <a:bodyPr/>
          <a:lstStyle/>
          <a:p>
            <a:fld id="{53069617-A2F5-3A49-97AF-1BFF2BC6F0D6}" type="slidenum">
              <a:rPr lang="en-FI" smtClean="0"/>
              <a:t>‹#›</a:t>
            </a:fld>
            <a:endParaRPr lang="en-FI"/>
          </a:p>
        </p:txBody>
      </p:sp>
    </p:spTree>
    <p:extLst>
      <p:ext uri="{BB962C8B-B14F-4D97-AF65-F5344CB8AC3E}">
        <p14:creationId xmlns:p14="http://schemas.microsoft.com/office/powerpoint/2010/main" val="1366625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51E5A-DBAC-7B40-B1C2-77697A9C8DAD}"/>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B46BDBC7-A2A1-E547-A15F-97B77D704F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1ACFC02C-E98D-DA47-804C-9A18D79500F9}"/>
              </a:ext>
            </a:extLst>
          </p:cNvPr>
          <p:cNvSpPr>
            <a:spLocks noGrp="1"/>
          </p:cNvSpPr>
          <p:nvPr>
            <p:ph type="dt" sz="half" idx="10"/>
          </p:nvPr>
        </p:nvSpPr>
        <p:spPr/>
        <p:txBody>
          <a:bodyPr/>
          <a:lstStyle/>
          <a:p>
            <a:fld id="{01853057-53DE-0D44-A3EB-971B1180E4A5}" type="datetimeFigureOut">
              <a:rPr lang="en-FI" smtClean="0"/>
              <a:t>01/28/2021</a:t>
            </a:fld>
            <a:endParaRPr lang="en-FI"/>
          </a:p>
        </p:txBody>
      </p:sp>
      <p:sp>
        <p:nvSpPr>
          <p:cNvPr id="5" name="Footer Placeholder 4">
            <a:extLst>
              <a:ext uri="{FF2B5EF4-FFF2-40B4-BE49-F238E27FC236}">
                <a16:creationId xmlns:a16="http://schemas.microsoft.com/office/drawing/2014/main" id="{ED635DE5-DC8A-704B-9383-81D050DC4AFD}"/>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F35C23B7-EC94-7140-B6D9-10F6B80DF55B}"/>
              </a:ext>
            </a:extLst>
          </p:cNvPr>
          <p:cNvSpPr>
            <a:spLocks noGrp="1"/>
          </p:cNvSpPr>
          <p:nvPr>
            <p:ph type="sldNum" sz="quarter" idx="12"/>
          </p:nvPr>
        </p:nvSpPr>
        <p:spPr/>
        <p:txBody>
          <a:bodyPr/>
          <a:lstStyle/>
          <a:p>
            <a:fld id="{53069617-A2F5-3A49-97AF-1BFF2BC6F0D6}" type="slidenum">
              <a:rPr lang="en-FI" smtClean="0"/>
              <a:t>‹#›</a:t>
            </a:fld>
            <a:endParaRPr lang="en-FI"/>
          </a:p>
        </p:txBody>
      </p:sp>
    </p:spTree>
    <p:extLst>
      <p:ext uri="{BB962C8B-B14F-4D97-AF65-F5344CB8AC3E}">
        <p14:creationId xmlns:p14="http://schemas.microsoft.com/office/powerpoint/2010/main" val="4261046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119C2-F129-6D4B-B079-BA791F8E8C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FI"/>
          </a:p>
        </p:txBody>
      </p:sp>
      <p:sp>
        <p:nvSpPr>
          <p:cNvPr id="3" name="Text Placeholder 2">
            <a:extLst>
              <a:ext uri="{FF2B5EF4-FFF2-40B4-BE49-F238E27FC236}">
                <a16:creationId xmlns:a16="http://schemas.microsoft.com/office/drawing/2014/main" id="{9811D503-9392-C848-875F-7A94C55D49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FCA444-9C1E-E943-ABB6-4882F4BC2E66}"/>
              </a:ext>
            </a:extLst>
          </p:cNvPr>
          <p:cNvSpPr>
            <a:spLocks noGrp="1"/>
          </p:cNvSpPr>
          <p:nvPr>
            <p:ph type="dt" sz="half" idx="10"/>
          </p:nvPr>
        </p:nvSpPr>
        <p:spPr/>
        <p:txBody>
          <a:bodyPr/>
          <a:lstStyle/>
          <a:p>
            <a:fld id="{01853057-53DE-0D44-A3EB-971B1180E4A5}" type="datetimeFigureOut">
              <a:rPr lang="en-FI" smtClean="0"/>
              <a:t>01/28/2021</a:t>
            </a:fld>
            <a:endParaRPr lang="en-FI"/>
          </a:p>
        </p:txBody>
      </p:sp>
      <p:sp>
        <p:nvSpPr>
          <p:cNvPr id="5" name="Footer Placeholder 4">
            <a:extLst>
              <a:ext uri="{FF2B5EF4-FFF2-40B4-BE49-F238E27FC236}">
                <a16:creationId xmlns:a16="http://schemas.microsoft.com/office/drawing/2014/main" id="{36FF41EF-752B-5240-A4E4-DCAE569861A7}"/>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01EBF93C-213A-9047-9051-7EAA055FE871}"/>
              </a:ext>
            </a:extLst>
          </p:cNvPr>
          <p:cNvSpPr>
            <a:spLocks noGrp="1"/>
          </p:cNvSpPr>
          <p:nvPr>
            <p:ph type="sldNum" sz="quarter" idx="12"/>
          </p:nvPr>
        </p:nvSpPr>
        <p:spPr/>
        <p:txBody>
          <a:bodyPr/>
          <a:lstStyle/>
          <a:p>
            <a:fld id="{53069617-A2F5-3A49-97AF-1BFF2BC6F0D6}" type="slidenum">
              <a:rPr lang="en-FI" smtClean="0"/>
              <a:t>‹#›</a:t>
            </a:fld>
            <a:endParaRPr lang="en-FI"/>
          </a:p>
        </p:txBody>
      </p:sp>
    </p:spTree>
    <p:extLst>
      <p:ext uri="{BB962C8B-B14F-4D97-AF65-F5344CB8AC3E}">
        <p14:creationId xmlns:p14="http://schemas.microsoft.com/office/powerpoint/2010/main" val="1502739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C6894-7860-3248-869A-C649B11F346D}"/>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96EA0F77-E65F-4B47-86C2-C29DD297D4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Content Placeholder 3">
            <a:extLst>
              <a:ext uri="{FF2B5EF4-FFF2-40B4-BE49-F238E27FC236}">
                <a16:creationId xmlns:a16="http://schemas.microsoft.com/office/drawing/2014/main" id="{087E3AC4-A4F7-CD4D-BA0D-39EDEBA552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Date Placeholder 4">
            <a:extLst>
              <a:ext uri="{FF2B5EF4-FFF2-40B4-BE49-F238E27FC236}">
                <a16:creationId xmlns:a16="http://schemas.microsoft.com/office/drawing/2014/main" id="{6BCA742E-923A-EB49-8A58-70F7371AFA56}"/>
              </a:ext>
            </a:extLst>
          </p:cNvPr>
          <p:cNvSpPr>
            <a:spLocks noGrp="1"/>
          </p:cNvSpPr>
          <p:nvPr>
            <p:ph type="dt" sz="half" idx="10"/>
          </p:nvPr>
        </p:nvSpPr>
        <p:spPr/>
        <p:txBody>
          <a:bodyPr/>
          <a:lstStyle/>
          <a:p>
            <a:fld id="{01853057-53DE-0D44-A3EB-971B1180E4A5}" type="datetimeFigureOut">
              <a:rPr lang="en-FI" smtClean="0"/>
              <a:t>01/28/2021</a:t>
            </a:fld>
            <a:endParaRPr lang="en-FI"/>
          </a:p>
        </p:txBody>
      </p:sp>
      <p:sp>
        <p:nvSpPr>
          <p:cNvPr id="6" name="Footer Placeholder 5">
            <a:extLst>
              <a:ext uri="{FF2B5EF4-FFF2-40B4-BE49-F238E27FC236}">
                <a16:creationId xmlns:a16="http://schemas.microsoft.com/office/drawing/2014/main" id="{FCDC11A1-1412-BA47-AA3A-8509B26C6FC5}"/>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9C5B29A8-34C6-CB4C-A3E9-65D53140F628}"/>
              </a:ext>
            </a:extLst>
          </p:cNvPr>
          <p:cNvSpPr>
            <a:spLocks noGrp="1"/>
          </p:cNvSpPr>
          <p:nvPr>
            <p:ph type="sldNum" sz="quarter" idx="12"/>
          </p:nvPr>
        </p:nvSpPr>
        <p:spPr/>
        <p:txBody>
          <a:bodyPr/>
          <a:lstStyle/>
          <a:p>
            <a:fld id="{53069617-A2F5-3A49-97AF-1BFF2BC6F0D6}" type="slidenum">
              <a:rPr lang="en-FI" smtClean="0"/>
              <a:t>‹#›</a:t>
            </a:fld>
            <a:endParaRPr lang="en-FI"/>
          </a:p>
        </p:txBody>
      </p:sp>
    </p:spTree>
    <p:extLst>
      <p:ext uri="{BB962C8B-B14F-4D97-AF65-F5344CB8AC3E}">
        <p14:creationId xmlns:p14="http://schemas.microsoft.com/office/powerpoint/2010/main" val="1471267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35FC-184C-F64C-AA54-8588DEA2ECEC}"/>
              </a:ext>
            </a:extLst>
          </p:cNvPr>
          <p:cNvSpPr>
            <a:spLocks noGrp="1"/>
          </p:cNvSpPr>
          <p:nvPr>
            <p:ph type="title"/>
          </p:nvPr>
        </p:nvSpPr>
        <p:spPr>
          <a:xfrm>
            <a:off x="839788" y="365125"/>
            <a:ext cx="10515600" cy="1325563"/>
          </a:xfrm>
        </p:spPr>
        <p:txBody>
          <a:bodyPr/>
          <a:lstStyle/>
          <a:p>
            <a:r>
              <a:rPr lang="en-US"/>
              <a:t>Click to edit Master title style</a:t>
            </a:r>
            <a:endParaRPr lang="en-FI"/>
          </a:p>
        </p:txBody>
      </p:sp>
      <p:sp>
        <p:nvSpPr>
          <p:cNvPr id="3" name="Text Placeholder 2">
            <a:extLst>
              <a:ext uri="{FF2B5EF4-FFF2-40B4-BE49-F238E27FC236}">
                <a16:creationId xmlns:a16="http://schemas.microsoft.com/office/drawing/2014/main" id="{415142D1-0CB6-0D47-8FB9-7528F9A1B3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4FB0-EB5F-7645-9F12-F614639BCF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Text Placeholder 4">
            <a:extLst>
              <a:ext uri="{FF2B5EF4-FFF2-40B4-BE49-F238E27FC236}">
                <a16:creationId xmlns:a16="http://schemas.microsoft.com/office/drawing/2014/main" id="{6DBEABB7-46D2-1148-88AA-639C93D8C4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D2B26E-8ABC-EE46-81D5-29EE17189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7" name="Date Placeholder 6">
            <a:extLst>
              <a:ext uri="{FF2B5EF4-FFF2-40B4-BE49-F238E27FC236}">
                <a16:creationId xmlns:a16="http://schemas.microsoft.com/office/drawing/2014/main" id="{D4793294-1E29-F04A-BAB1-0EC31B29A630}"/>
              </a:ext>
            </a:extLst>
          </p:cNvPr>
          <p:cNvSpPr>
            <a:spLocks noGrp="1"/>
          </p:cNvSpPr>
          <p:nvPr>
            <p:ph type="dt" sz="half" idx="10"/>
          </p:nvPr>
        </p:nvSpPr>
        <p:spPr/>
        <p:txBody>
          <a:bodyPr/>
          <a:lstStyle/>
          <a:p>
            <a:fld id="{01853057-53DE-0D44-A3EB-971B1180E4A5}" type="datetimeFigureOut">
              <a:rPr lang="en-FI" smtClean="0"/>
              <a:t>01/28/2021</a:t>
            </a:fld>
            <a:endParaRPr lang="en-FI"/>
          </a:p>
        </p:txBody>
      </p:sp>
      <p:sp>
        <p:nvSpPr>
          <p:cNvPr id="8" name="Footer Placeholder 7">
            <a:extLst>
              <a:ext uri="{FF2B5EF4-FFF2-40B4-BE49-F238E27FC236}">
                <a16:creationId xmlns:a16="http://schemas.microsoft.com/office/drawing/2014/main" id="{3B67A9A3-8E18-1E44-9984-7B990E4680F9}"/>
              </a:ext>
            </a:extLst>
          </p:cNvPr>
          <p:cNvSpPr>
            <a:spLocks noGrp="1"/>
          </p:cNvSpPr>
          <p:nvPr>
            <p:ph type="ftr" sz="quarter" idx="11"/>
          </p:nvPr>
        </p:nvSpPr>
        <p:spPr/>
        <p:txBody>
          <a:bodyPr/>
          <a:lstStyle/>
          <a:p>
            <a:endParaRPr lang="en-FI"/>
          </a:p>
        </p:txBody>
      </p:sp>
      <p:sp>
        <p:nvSpPr>
          <p:cNvPr id="9" name="Slide Number Placeholder 8">
            <a:extLst>
              <a:ext uri="{FF2B5EF4-FFF2-40B4-BE49-F238E27FC236}">
                <a16:creationId xmlns:a16="http://schemas.microsoft.com/office/drawing/2014/main" id="{F0A6356F-3CDA-204B-BCED-2DDB6823BADD}"/>
              </a:ext>
            </a:extLst>
          </p:cNvPr>
          <p:cNvSpPr>
            <a:spLocks noGrp="1"/>
          </p:cNvSpPr>
          <p:nvPr>
            <p:ph type="sldNum" sz="quarter" idx="12"/>
          </p:nvPr>
        </p:nvSpPr>
        <p:spPr/>
        <p:txBody>
          <a:bodyPr/>
          <a:lstStyle/>
          <a:p>
            <a:fld id="{53069617-A2F5-3A49-97AF-1BFF2BC6F0D6}" type="slidenum">
              <a:rPr lang="en-FI" smtClean="0"/>
              <a:t>‹#›</a:t>
            </a:fld>
            <a:endParaRPr lang="en-FI"/>
          </a:p>
        </p:txBody>
      </p:sp>
    </p:spTree>
    <p:extLst>
      <p:ext uri="{BB962C8B-B14F-4D97-AF65-F5344CB8AC3E}">
        <p14:creationId xmlns:p14="http://schemas.microsoft.com/office/powerpoint/2010/main" val="2814002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582C2-8A84-2741-A9CF-299BC74C553D}"/>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61DEEA21-636D-1143-B81D-BB0A536C87FB}"/>
              </a:ext>
            </a:extLst>
          </p:cNvPr>
          <p:cNvSpPr>
            <a:spLocks noGrp="1"/>
          </p:cNvSpPr>
          <p:nvPr>
            <p:ph type="dt" sz="half" idx="10"/>
          </p:nvPr>
        </p:nvSpPr>
        <p:spPr/>
        <p:txBody>
          <a:bodyPr/>
          <a:lstStyle/>
          <a:p>
            <a:fld id="{01853057-53DE-0D44-A3EB-971B1180E4A5}" type="datetimeFigureOut">
              <a:rPr lang="en-FI" smtClean="0"/>
              <a:t>01/28/2021</a:t>
            </a:fld>
            <a:endParaRPr lang="en-FI"/>
          </a:p>
        </p:txBody>
      </p:sp>
      <p:sp>
        <p:nvSpPr>
          <p:cNvPr id="4" name="Footer Placeholder 3">
            <a:extLst>
              <a:ext uri="{FF2B5EF4-FFF2-40B4-BE49-F238E27FC236}">
                <a16:creationId xmlns:a16="http://schemas.microsoft.com/office/drawing/2014/main" id="{7C43AE30-D096-0E4F-9A19-F8FECFFD4760}"/>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B68807E9-A796-F546-928C-B24DD0428962}"/>
              </a:ext>
            </a:extLst>
          </p:cNvPr>
          <p:cNvSpPr>
            <a:spLocks noGrp="1"/>
          </p:cNvSpPr>
          <p:nvPr>
            <p:ph type="sldNum" sz="quarter" idx="12"/>
          </p:nvPr>
        </p:nvSpPr>
        <p:spPr/>
        <p:txBody>
          <a:bodyPr/>
          <a:lstStyle/>
          <a:p>
            <a:fld id="{53069617-A2F5-3A49-97AF-1BFF2BC6F0D6}" type="slidenum">
              <a:rPr lang="en-FI" smtClean="0"/>
              <a:t>‹#›</a:t>
            </a:fld>
            <a:endParaRPr lang="en-FI"/>
          </a:p>
        </p:txBody>
      </p:sp>
    </p:spTree>
    <p:extLst>
      <p:ext uri="{BB962C8B-B14F-4D97-AF65-F5344CB8AC3E}">
        <p14:creationId xmlns:p14="http://schemas.microsoft.com/office/powerpoint/2010/main" val="3372869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0959F4-9812-2247-A261-698F2071D5C7}"/>
              </a:ext>
            </a:extLst>
          </p:cNvPr>
          <p:cNvSpPr>
            <a:spLocks noGrp="1"/>
          </p:cNvSpPr>
          <p:nvPr>
            <p:ph type="dt" sz="half" idx="10"/>
          </p:nvPr>
        </p:nvSpPr>
        <p:spPr/>
        <p:txBody>
          <a:bodyPr/>
          <a:lstStyle/>
          <a:p>
            <a:fld id="{01853057-53DE-0D44-A3EB-971B1180E4A5}" type="datetimeFigureOut">
              <a:rPr lang="en-FI" smtClean="0"/>
              <a:t>01/28/2021</a:t>
            </a:fld>
            <a:endParaRPr lang="en-FI"/>
          </a:p>
        </p:txBody>
      </p:sp>
      <p:sp>
        <p:nvSpPr>
          <p:cNvPr id="3" name="Footer Placeholder 2">
            <a:extLst>
              <a:ext uri="{FF2B5EF4-FFF2-40B4-BE49-F238E27FC236}">
                <a16:creationId xmlns:a16="http://schemas.microsoft.com/office/drawing/2014/main" id="{7E92C5AE-DBA2-8F48-9374-D0B43A899795}"/>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18273888-0921-1A48-8FCF-9022EEAFE204}"/>
              </a:ext>
            </a:extLst>
          </p:cNvPr>
          <p:cNvSpPr>
            <a:spLocks noGrp="1"/>
          </p:cNvSpPr>
          <p:nvPr>
            <p:ph type="sldNum" sz="quarter" idx="12"/>
          </p:nvPr>
        </p:nvSpPr>
        <p:spPr/>
        <p:txBody>
          <a:bodyPr/>
          <a:lstStyle/>
          <a:p>
            <a:fld id="{53069617-A2F5-3A49-97AF-1BFF2BC6F0D6}" type="slidenum">
              <a:rPr lang="en-FI" smtClean="0"/>
              <a:t>‹#›</a:t>
            </a:fld>
            <a:endParaRPr lang="en-FI"/>
          </a:p>
        </p:txBody>
      </p:sp>
    </p:spTree>
    <p:extLst>
      <p:ext uri="{BB962C8B-B14F-4D97-AF65-F5344CB8AC3E}">
        <p14:creationId xmlns:p14="http://schemas.microsoft.com/office/powerpoint/2010/main" val="3430891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4F357-2A75-A644-A639-9FD1601B1D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FDC4B8EB-04ED-7E47-BA55-D420AFEAEB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a:extLst>
              <a:ext uri="{FF2B5EF4-FFF2-40B4-BE49-F238E27FC236}">
                <a16:creationId xmlns:a16="http://schemas.microsoft.com/office/drawing/2014/main" id="{8012D133-79E5-C34E-A36C-3B14D6732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978608-50E0-4149-8209-1380DA1051C1}"/>
              </a:ext>
            </a:extLst>
          </p:cNvPr>
          <p:cNvSpPr>
            <a:spLocks noGrp="1"/>
          </p:cNvSpPr>
          <p:nvPr>
            <p:ph type="dt" sz="half" idx="10"/>
          </p:nvPr>
        </p:nvSpPr>
        <p:spPr/>
        <p:txBody>
          <a:bodyPr/>
          <a:lstStyle/>
          <a:p>
            <a:fld id="{01853057-53DE-0D44-A3EB-971B1180E4A5}" type="datetimeFigureOut">
              <a:rPr lang="en-FI" smtClean="0"/>
              <a:t>01/28/2021</a:t>
            </a:fld>
            <a:endParaRPr lang="en-FI"/>
          </a:p>
        </p:txBody>
      </p:sp>
      <p:sp>
        <p:nvSpPr>
          <p:cNvPr id="6" name="Footer Placeholder 5">
            <a:extLst>
              <a:ext uri="{FF2B5EF4-FFF2-40B4-BE49-F238E27FC236}">
                <a16:creationId xmlns:a16="http://schemas.microsoft.com/office/drawing/2014/main" id="{BE641FA7-9019-5644-8315-F0392B952C77}"/>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5664902A-6EAE-994F-AA00-5EA844170FF9}"/>
              </a:ext>
            </a:extLst>
          </p:cNvPr>
          <p:cNvSpPr>
            <a:spLocks noGrp="1"/>
          </p:cNvSpPr>
          <p:nvPr>
            <p:ph type="sldNum" sz="quarter" idx="12"/>
          </p:nvPr>
        </p:nvSpPr>
        <p:spPr/>
        <p:txBody>
          <a:bodyPr/>
          <a:lstStyle/>
          <a:p>
            <a:fld id="{53069617-A2F5-3A49-97AF-1BFF2BC6F0D6}" type="slidenum">
              <a:rPr lang="en-FI" smtClean="0"/>
              <a:t>‹#›</a:t>
            </a:fld>
            <a:endParaRPr lang="en-FI"/>
          </a:p>
        </p:txBody>
      </p:sp>
    </p:spTree>
    <p:extLst>
      <p:ext uri="{BB962C8B-B14F-4D97-AF65-F5344CB8AC3E}">
        <p14:creationId xmlns:p14="http://schemas.microsoft.com/office/powerpoint/2010/main" val="3481934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310DE-D4A3-0C44-8ADE-C9BB60250F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I"/>
          </a:p>
        </p:txBody>
      </p:sp>
      <p:sp>
        <p:nvSpPr>
          <p:cNvPr id="3" name="Picture Placeholder 2">
            <a:extLst>
              <a:ext uri="{FF2B5EF4-FFF2-40B4-BE49-F238E27FC236}">
                <a16:creationId xmlns:a16="http://schemas.microsoft.com/office/drawing/2014/main" id="{DA636336-96D3-FE40-9C3A-150074263E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23CC4BD2-9B09-7C42-BDD5-29FA6208DE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6E8A95-FD3E-8640-A5AC-D0D4974E2C4B}"/>
              </a:ext>
            </a:extLst>
          </p:cNvPr>
          <p:cNvSpPr>
            <a:spLocks noGrp="1"/>
          </p:cNvSpPr>
          <p:nvPr>
            <p:ph type="dt" sz="half" idx="10"/>
          </p:nvPr>
        </p:nvSpPr>
        <p:spPr/>
        <p:txBody>
          <a:bodyPr/>
          <a:lstStyle/>
          <a:p>
            <a:fld id="{01853057-53DE-0D44-A3EB-971B1180E4A5}" type="datetimeFigureOut">
              <a:rPr lang="en-FI" smtClean="0"/>
              <a:t>01/28/2021</a:t>
            </a:fld>
            <a:endParaRPr lang="en-FI"/>
          </a:p>
        </p:txBody>
      </p:sp>
      <p:sp>
        <p:nvSpPr>
          <p:cNvPr id="6" name="Footer Placeholder 5">
            <a:extLst>
              <a:ext uri="{FF2B5EF4-FFF2-40B4-BE49-F238E27FC236}">
                <a16:creationId xmlns:a16="http://schemas.microsoft.com/office/drawing/2014/main" id="{2F35CB52-8258-C345-A0A1-5721F667B55D}"/>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D9C356F7-6D19-4442-89A2-E365DE2018D1}"/>
              </a:ext>
            </a:extLst>
          </p:cNvPr>
          <p:cNvSpPr>
            <a:spLocks noGrp="1"/>
          </p:cNvSpPr>
          <p:nvPr>
            <p:ph type="sldNum" sz="quarter" idx="12"/>
          </p:nvPr>
        </p:nvSpPr>
        <p:spPr/>
        <p:txBody>
          <a:bodyPr/>
          <a:lstStyle/>
          <a:p>
            <a:fld id="{53069617-A2F5-3A49-97AF-1BFF2BC6F0D6}" type="slidenum">
              <a:rPr lang="en-FI" smtClean="0"/>
              <a:t>‹#›</a:t>
            </a:fld>
            <a:endParaRPr lang="en-FI"/>
          </a:p>
        </p:txBody>
      </p:sp>
    </p:spTree>
    <p:extLst>
      <p:ext uri="{BB962C8B-B14F-4D97-AF65-F5344CB8AC3E}">
        <p14:creationId xmlns:p14="http://schemas.microsoft.com/office/powerpoint/2010/main" val="144459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0F6CD6-D8DD-2340-9512-126183FF75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ADDD1C85-803A-1E47-B845-D529420431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73D41167-8A98-9C49-9886-BC6B9176A2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853057-53DE-0D44-A3EB-971B1180E4A5}" type="datetimeFigureOut">
              <a:rPr lang="en-FI" smtClean="0"/>
              <a:t>01/28/2021</a:t>
            </a:fld>
            <a:endParaRPr lang="en-FI"/>
          </a:p>
        </p:txBody>
      </p:sp>
      <p:sp>
        <p:nvSpPr>
          <p:cNvPr id="5" name="Footer Placeholder 4">
            <a:extLst>
              <a:ext uri="{FF2B5EF4-FFF2-40B4-BE49-F238E27FC236}">
                <a16:creationId xmlns:a16="http://schemas.microsoft.com/office/drawing/2014/main" id="{0A014549-3C4B-5840-8C04-705AB5142D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I"/>
          </a:p>
        </p:txBody>
      </p:sp>
      <p:sp>
        <p:nvSpPr>
          <p:cNvPr id="6" name="Slide Number Placeholder 5">
            <a:extLst>
              <a:ext uri="{FF2B5EF4-FFF2-40B4-BE49-F238E27FC236}">
                <a16:creationId xmlns:a16="http://schemas.microsoft.com/office/drawing/2014/main" id="{5B7B1AEC-7E06-804A-AF8C-495BE9198E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69617-A2F5-3A49-97AF-1BFF2BC6F0D6}" type="slidenum">
              <a:rPr lang="en-FI" smtClean="0"/>
              <a:t>‹#›</a:t>
            </a:fld>
            <a:endParaRPr lang="en-FI"/>
          </a:p>
        </p:txBody>
      </p:sp>
    </p:spTree>
    <p:extLst>
      <p:ext uri="{BB962C8B-B14F-4D97-AF65-F5344CB8AC3E}">
        <p14:creationId xmlns:p14="http://schemas.microsoft.com/office/powerpoint/2010/main" val="2491534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docs.google.com/document/d/1U8GtnFh6eusb_jVWRldRZnTTPx4_xgFv3-KOTR8EzjU/edit?usp=sharing" TargetMode="Externa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7028-921F-A647-A055-2B6066DB252A}"/>
              </a:ext>
            </a:extLst>
          </p:cNvPr>
          <p:cNvSpPr>
            <a:spLocks noGrp="1"/>
          </p:cNvSpPr>
          <p:nvPr>
            <p:ph type="ctrTitle"/>
          </p:nvPr>
        </p:nvSpPr>
        <p:spPr>
          <a:xfrm>
            <a:off x="1394913" y="2757724"/>
            <a:ext cx="10033687" cy="840260"/>
          </a:xfrm>
        </p:spPr>
        <p:txBody>
          <a:bodyPr anchor="ctr">
            <a:normAutofit/>
          </a:bodyPr>
          <a:lstStyle/>
          <a:p>
            <a:r>
              <a:rPr lang="fi-FI" sz="5400">
                <a:solidFill>
                  <a:schemeClr val="bg1"/>
                </a:solidFill>
                <a:latin typeface="Be Vietnam" panose="020B0604020202020204" charset="0"/>
              </a:rPr>
              <a:t>Toimiva piirihallitus</a:t>
            </a:r>
            <a:endParaRPr lang="en-FI" sz="5400" dirty="0">
              <a:solidFill>
                <a:schemeClr val="bg1"/>
              </a:solidFill>
              <a:latin typeface="Be Vietnam" panose="020B0604020202020204" charset="0"/>
            </a:endParaRPr>
          </a:p>
        </p:txBody>
      </p:sp>
    </p:spTree>
    <p:extLst>
      <p:ext uri="{BB962C8B-B14F-4D97-AF65-F5344CB8AC3E}">
        <p14:creationId xmlns:p14="http://schemas.microsoft.com/office/powerpoint/2010/main" val="2182817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7028-921F-A647-A055-2B6066DB252A}"/>
              </a:ext>
            </a:extLst>
          </p:cNvPr>
          <p:cNvSpPr>
            <a:spLocks noGrp="1"/>
          </p:cNvSpPr>
          <p:nvPr>
            <p:ph type="ctrTitle"/>
          </p:nvPr>
        </p:nvSpPr>
        <p:spPr>
          <a:xfrm>
            <a:off x="716183" y="670836"/>
            <a:ext cx="10033687" cy="840260"/>
          </a:xfrm>
        </p:spPr>
        <p:txBody>
          <a:bodyPr anchor="ctr">
            <a:normAutofit/>
          </a:bodyPr>
          <a:lstStyle/>
          <a:p>
            <a:pPr algn="l"/>
            <a:r>
              <a:rPr lang="fi-FI" sz="3600" dirty="0">
                <a:solidFill>
                  <a:schemeClr val="bg1"/>
                </a:solidFill>
                <a:latin typeface="Be Vietnam" panose="020B0604020202020204" charset="0"/>
              </a:rPr>
              <a:t>Hyvän hallinnon merkkejä</a:t>
            </a:r>
            <a:endParaRPr lang="en-FI" sz="3600" dirty="0">
              <a:solidFill>
                <a:schemeClr val="bg1"/>
              </a:solidFill>
              <a:latin typeface="Be Vietnam" panose="020B0604020202020204" charset="0"/>
            </a:endParaRPr>
          </a:p>
        </p:txBody>
      </p:sp>
      <p:sp>
        <p:nvSpPr>
          <p:cNvPr id="3" name="TextBox 2">
            <a:extLst>
              <a:ext uri="{FF2B5EF4-FFF2-40B4-BE49-F238E27FC236}">
                <a16:creationId xmlns:a16="http://schemas.microsoft.com/office/drawing/2014/main" id="{A8AD404F-6A4F-D944-8660-269082C61C7F}"/>
              </a:ext>
            </a:extLst>
          </p:cNvPr>
          <p:cNvSpPr txBox="1"/>
          <p:nvPr/>
        </p:nvSpPr>
        <p:spPr>
          <a:xfrm>
            <a:off x="1074657" y="1659690"/>
            <a:ext cx="10478912" cy="4431983"/>
          </a:xfrm>
          <a:prstGeom prst="rect">
            <a:avLst/>
          </a:prstGeom>
          <a:noFill/>
        </p:spPr>
        <p:txBody>
          <a:bodyPr wrap="square" rtlCol="0">
            <a:spAutoFit/>
          </a:bodyPr>
          <a:lstStyle/>
          <a:p>
            <a:pPr marL="457200" indent="-457200">
              <a:buFont typeface="Arial" panose="020B0604020202020204" pitchFamily="34" charset="0"/>
              <a:buChar char="•"/>
            </a:pPr>
            <a:r>
              <a:rPr lang="fi-FI" sz="2000" dirty="0">
                <a:solidFill>
                  <a:schemeClr val="bg1"/>
                </a:solidFill>
                <a:latin typeface="Be Vietnam" pitchFamily="2" charset="77"/>
              </a:rPr>
              <a:t>Jäsenten osallistumisen ja osallisuuden lisääminen</a:t>
            </a:r>
          </a:p>
          <a:p>
            <a:pPr marL="914400" lvl="1" indent="-457200">
              <a:buFont typeface="Arial" panose="020B0604020202020204" pitchFamily="34" charset="0"/>
              <a:buChar char="•"/>
            </a:pPr>
            <a:r>
              <a:rPr lang="fi-FI" sz="2000" dirty="0">
                <a:solidFill>
                  <a:schemeClr val="bg1"/>
                </a:solidFill>
                <a:latin typeface="Be Vietnam" pitchFamily="2" charset="77"/>
              </a:rPr>
              <a:t>Avoimuus ja läpinäkyvyys</a:t>
            </a:r>
          </a:p>
          <a:p>
            <a:pPr marL="457200" indent="-457200">
              <a:buFont typeface="Arial" panose="020B0604020202020204" pitchFamily="34" charset="0"/>
              <a:buChar char="•"/>
            </a:pPr>
            <a:r>
              <a:rPr lang="fi-FI" sz="2000" dirty="0">
                <a:solidFill>
                  <a:schemeClr val="bg1"/>
                </a:solidFill>
                <a:latin typeface="Be Vietnam" pitchFamily="2" charset="77"/>
              </a:rPr>
              <a:t>Luottamuksen lisääminen</a:t>
            </a:r>
          </a:p>
          <a:p>
            <a:pPr marL="914400" lvl="1" indent="-457200">
              <a:buFont typeface="Arial" panose="020B0604020202020204" pitchFamily="34" charset="0"/>
              <a:buChar char="•"/>
            </a:pPr>
            <a:r>
              <a:rPr lang="fi-FI" sz="2000">
                <a:solidFill>
                  <a:schemeClr val="bg1"/>
                </a:solidFill>
                <a:latin typeface="Be Vietnam" pitchFamily="2" charset="77"/>
              </a:rPr>
              <a:t>Rehellisyys</a:t>
            </a:r>
            <a:endParaRPr lang="fi-FI" sz="2000" dirty="0">
              <a:solidFill>
                <a:schemeClr val="bg1"/>
              </a:solidFill>
              <a:latin typeface="Be Vietnam" pitchFamily="2" charset="77"/>
            </a:endParaRPr>
          </a:p>
          <a:p>
            <a:pPr marL="457200" indent="-457200">
              <a:buFont typeface="Arial" panose="020B0604020202020204" pitchFamily="34" charset="0"/>
              <a:buChar char="•"/>
            </a:pPr>
            <a:r>
              <a:rPr lang="fi-FI" sz="2000" dirty="0">
                <a:solidFill>
                  <a:schemeClr val="bg1"/>
                </a:solidFill>
                <a:latin typeface="Be Vietnam" pitchFamily="2" charset="77"/>
              </a:rPr>
              <a:t>Totuudenmukaista, oikeaa ja riittävää tietoa</a:t>
            </a:r>
          </a:p>
          <a:p>
            <a:pPr marL="914400" lvl="1" indent="-457200">
              <a:buFont typeface="Arial" panose="020B0604020202020204" pitchFamily="34" charset="0"/>
              <a:buChar char="•"/>
            </a:pPr>
            <a:r>
              <a:rPr lang="fi-FI" sz="2000" dirty="0">
                <a:solidFill>
                  <a:schemeClr val="bg1"/>
                </a:solidFill>
                <a:latin typeface="Be Vietnam" pitchFamily="2" charset="77"/>
              </a:rPr>
              <a:t>Hallitusjäsenillä selonotto-oikeus: Kaikilla hallituksen jäsenillä on oltava samat tiedot, jotta heillä on tasapuoliset osallistumis- </a:t>
            </a:r>
            <a:r>
              <a:rPr lang="fi-FI" sz="2000">
                <a:solidFill>
                  <a:schemeClr val="bg1"/>
                </a:solidFill>
                <a:latin typeface="Be Vietnam" pitchFamily="2" charset="77"/>
              </a:rPr>
              <a:t>ja vaikuttamismahdollisuudet </a:t>
            </a:r>
            <a:endParaRPr lang="fi-FI" sz="2000" dirty="0">
              <a:solidFill>
                <a:schemeClr val="bg1"/>
              </a:solidFill>
              <a:latin typeface="Be Vietnam" pitchFamily="2" charset="77"/>
            </a:endParaRPr>
          </a:p>
          <a:p>
            <a:pPr marL="457200" indent="-457200">
              <a:buFont typeface="Arial" panose="020B0604020202020204" pitchFamily="34" charset="0"/>
              <a:buChar char="•"/>
            </a:pPr>
            <a:r>
              <a:rPr lang="fi-FI" sz="2000" dirty="0">
                <a:solidFill>
                  <a:schemeClr val="bg1"/>
                </a:solidFill>
                <a:latin typeface="Be Vietnam" pitchFamily="2" charset="77"/>
              </a:rPr>
              <a:t>Luottamushenkilöiden ja toimihenkilöiden aseman selventäminen</a:t>
            </a:r>
          </a:p>
          <a:p>
            <a:pPr marL="457200" indent="-457200">
              <a:buFont typeface="Arial" panose="020B0604020202020204" pitchFamily="34" charset="0"/>
              <a:buChar char="•"/>
            </a:pPr>
            <a:r>
              <a:rPr lang="fi-FI" sz="2000" dirty="0">
                <a:solidFill>
                  <a:schemeClr val="bg1"/>
                </a:solidFill>
                <a:latin typeface="Be Vietnam" pitchFamily="2" charset="77"/>
              </a:rPr>
              <a:t>Tilivelvollisuus</a:t>
            </a:r>
          </a:p>
          <a:p>
            <a:pPr marL="914400" lvl="1" indent="-457200">
              <a:buFont typeface="Arial" panose="020B0604020202020204" pitchFamily="34" charset="0"/>
              <a:buChar char="•"/>
            </a:pPr>
            <a:r>
              <a:rPr lang="fi-FI" sz="2000" dirty="0">
                <a:solidFill>
                  <a:schemeClr val="bg1"/>
                </a:solidFill>
                <a:latin typeface="Be Vietnam" pitchFamily="2" charset="77"/>
              </a:rPr>
              <a:t>Hallituksen tilivelvollisuus jäsenille</a:t>
            </a:r>
          </a:p>
          <a:p>
            <a:pPr marL="457200" indent="-457200">
              <a:buFont typeface="Arial" panose="020B0604020202020204" pitchFamily="34" charset="0"/>
              <a:buChar char="•"/>
            </a:pPr>
            <a:r>
              <a:rPr lang="fi-FI" sz="2000" dirty="0">
                <a:solidFill>
                  <a:schemeClr val="bg1"/>
                </a:solidFill>
                <a:latin typeface="Be Vietnam" pitchFamily="2" charset="77"/>
              </a:rPr>
              <a:t>Riippumaton päätöksenteko</a:t>
            </a:r>
          </a:p>
          <a:p>
            <a:pPr marL="457200" indent="-457200">
              <a:buFont typeface="Arial" panose="020B0604020202020204" pitchFamily="34" charset="0"/>
              <a:buChar char="•"/>
            </a:pPr>
            <a:r>
              <a:rPr lang="fi-FI" sz="2000" dirty="0">
                <a:solidFill>
                  <a:schemeClr val="bg1"/>
                </a:solidFill>
                <a:latin typeface="Be Vietnam" pitchFamily="2" charset="77"/>
              </a:rPr>
              <a:t>Suojautuminen väärinkäytöksiltä</a:t>
            </a:r>
          </a:p>
          <a:p>
            <a:pPr marL="457200" indent="-457200">
              <a:buFont typeface="Arial" panose="020B0604020202020204" pitchFamily="34" charset="0"/>
              <a:buChar char="•"/>
            </a:pPr>
            <a:endParaRPr lang="fi-FI" sz="2200" dirty="0">
              <a:solidFill>
                <a:schemeClr val="bg1"/>
              </a:solidFill>
              <a:latin typeface="Be Vietnam" pitchFamily="2" charset="77"/>
            </a:endParaRPr>
          </a:p>
        </p:txBody>
      </p:sp>
    </p:spTree>
    <p:extLst>
      <p:ext uri="{BB962C8B-B14F-4D97-AF65-F5344CB8AC3E}">
        <p14:creationId xmlns:p14="http://schemas.microsoft.com/office/powerpoint/2010/main" val="2225504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7028-921F-A647-A055-2B6066DB252A}"/>
              </a:ext>
            </a:extLst>
          </p:cNvPr>
          <p:cNvSpPr>
            <a:spLocks noGrp="1"/>
          </p:cNvSpPr>
          <p:nvPr>
            <p:ph type="ctrTitle"/>
          </p:nvPr>
        </p:nvSpPr>
        <p:spPr>
          <a:xfrm>
            <a:off x="716183" y="670836"/>
            <a:ext cx="10033687" cy="840260"/>
          </a:xfrm>
        </p:spPr>
        <p:txBody>
          <a:bodyPr anchor="ctr">
            <a:normAutofit/>
          </a:bodyPr>
          <a:lstStyle/>
          <a:p>
            <a:pPr algn="l"/>
            <a:r>
              <a:rPr lang="fi-FI" sz="3600" dirty="0">
                <a:solidFill>
                  <a:schemeClr val="bg1"/>
                </a:solidFill>
                <a:latin typeface="Be Vietnam" panose="020B0604020202020204" charset="0"/>
              </a:rPr>
              <a:t>Millainen työnjako?</a:t>
            </a:r>
            <a:endParaRPr lang="en-FI" sz="3600" dirty="0">
              <a:solidFill>
                <a:schemeClr val="bg1"/>
              </a:solidFill>
              <a:latin typeface="Be Vietnam" panose="020B0604020202020204" charset="0"/>
            </a:endParaRPr>
          </a:p>
        </p:txBody>
      </p:sp>
      <p:sp>
        <p:nvSpPr>
          <p:cNvPr id="3" name="TextBox 2">
            <a:extLst>
              <a:ext uri="{FF2B5EF4-FFF2-40B4-BE49-F238E27FC236}">
                <a16:creationId xmlns:a16="http://schemas.microsoft.com/office/drawing/2014/main" id="{A8AD404F-6A4F-D944-8660-269082C61C7F}"/>
              </a:ext>
            </a:extLst>
          </p:cNvPr>
          <p:cNvSpPr txBox="1"/>
          <p:nvPr/>
        </p:nvSpPr>
        <p:spPr>
          <a:xfrm>
            <a:off x="641023" y="1490008"/>
            <a:ext cx="10912545" cy="4770537"/>
          </a:xfrm>
          <a:prstGeom prst="rect">
            <a:avLst/>
          </a:prstGeom>
          <a:noFill/>
        </p:spPr>
        <p:txBody>
          <a:bodyPr wrap="square" rtlCol="0">
            <a:spAutoFit/>
          </a:bodyPr>
          <a:lstStyle/>
          <a:p>
            <a:pPr marL="457200" indent="-457200">
              <a:buFont typeface="Arial" panose="020B0604020202020204" pitchFamily="34" charset="0"/>
              <a:buChar char="•"/>
            </a:pPr>
            <a:r>
              <a:rPr lang="fi-FI" sz="2000" dirty="0">
                <a:solidFill>
                  <a:schemeClr val="bg1"/>
                </a:solidFill>
                <a:latin typeface="Be Vietnam" pitchFamily="2" charset="77"/>
              </a:rPr>
              <a:t>Hallitus päättää järjestön kannalta isot asiat</a:t>
            </a:r>
          </a:p>
          <a:p>
            <a:pPr marL="914400" lvl="1" indent="-457200">
              <a:buFont typeface="Arial" panose="020B0604020202020204" pitchFamily="34" charset="0"/>
              <a:buChar char="•"/>
            </a:pPr>
            <a:r>
              <a:rPr lang="fi-FI" sz="2000" dirty="0">
                <a:solidFill>
                  <a:schemeClr val="bg1"/>
                </a:solidFill>
                <a:latin typeface="Be Vietnam" pitchFamily="2" charset="77"/>
              </a:rPr>
              <a:t>Toiminnallisesti</a:t>
            </a:r>
          </a:p>
          <a:p>
            <a:pPr marL="914400" lvl="1" indent="-457200">
              <a:buFont typeface="Arial" panose="020B0604020202020204" pitchFamily="34" charset="0"/>
              <a:buChar char="•"/>
            </a:pPr>
            <a:r>
              <a:rPr lang="fi-FI" sz="2000" dirty="0">
                <a:solidFill>
                  <a:schemeClr val="bg1"/>
                </a:solidFill>
                <a:latin typeface="Be Vietnam" pitchFamily="2" charset="77"/>
              </a:rPr>
              <a:t>Taloudellisesti</a:t>
            </a:r>
          </a:p>
          <a:p>
            <a:pPr marL="914400" lvl="1" indent="-457200">
              <a:buFont typeface="Arial" panose="020B0604020202020204" pitchFamily="34" charset="0"/>
              <a:buChar char="•"/>
            </a:pPr>
            <a:r>
              <a:rPr lang="fi-FI" sz="2000" dirty="0">
                <a:solidFill>
                  <a:schemeClr val="bg1"/>
                </a:solidFill>
                <a:latin typeface="Be Vietnam" pitchFamily="2" charset="77"/>
              </a:rPr>
              <a:t>Periaatteellisesti</a:t>
            </a:r>
          </a:p>
          <a:p>
            <a:pPr marL="914400" lvl="1" indent="-457200">
              <a:buFont typeface="Arial" panose="020B0604020202020204" pitchFamily="34" charset="0"/>
              <a:buChar char="•"/>
            </a:pPr>
            <a:endParaRPr lang="fi-FI" sz="2000" dirty="0">
              <a:solidFill>
                <a:schemeClr val="bg1"/>
              </a:solidFill>
              <a:latin typeface="Be Vietnam" pitchFamily="2" charset="77"/>
            </a:endParaRPr>
          </a:p>
          <a:p>
            <a:r>
              <a:rPr lang="fi-FI" sz="2000" dirty="0">
                <a:solidFill>
                  <a:schemeClr val="bg1"/>
                </a:solidFill>
                <a:latin typeface="Be Vietnam" pitchFamily="2" charset="77"/>
              </a:rPr>
              <a:t>Toimihenkilöt hoitavat operatiivisen toiminnan ja kaiken muun päätöksenteon</a:t>
            </a:r>
          </a:p>
          <a:p>
            <a:pPr marL="800100" lvl="1" indent="-342900">
              <a:buFont typeface="Arial" panose="020B0604020202020204" pitchFamily="34" charset="0"/>
              <a:buChar char="•"/>
            </a:pPr>
            <a:r>
              <a:rPr lang="fi-FI" sz="2000" dirty="0">
                <a:solidFill>
                  <a:schemeClr val="bg1"/>
                </a:solidFill>
                <a:latin typeface="Be Vietnam" pitchFamily="2" charset="77"/>
              </a:rPr>
              <a:t>Päätösten valmistelun</a:t>
            </a:r>
          </a:p>
          <a:p>
            <a:pPr marL="800100" lvl="1" indent="-342900">
              <a:buFont typeface="Arial" panose="020B0604020202020204" pitchFamily="34" charset="0"/>
              <a:buChar char="•"/>
            </a:pPr>
            <a:r>
              <a:rPr lang="fi-FI" sz="2000" dirty="0">
                <a:solidFill>
                  <a:schemeClr val="bg1"/>
                </a:solidFill>
                <a:latin typeface="Be Vietnam" pitchFamily="2" charset="77"/>
              </a:rPr>
              <a:t>Päätösten toimeenpanon</a:t>
            </a:r>
          </a:p>
          <a:p>
            <a:pPr marL="800100" lvl="1" indent="-342900">
              <a:buFont typeface="Arial" panose="020B0604020202020204" pitchFamily="34" charset="0"/>
              <a:buChar char="•"/>
            </a:pPr>
            <a:r>
              <a:rPr lang="fi-FI" sz="2000" dirty="0">
                <a:solidFill>
                  <a:schemeClr val="bg1"/>
                </a:solidFill>
                <a:latin typeface="Be Vietnam" pitchFamily="2" charset="77"/>
              </a:rPr>
              <a:t>Henkilöstöasiat</a:t>
            </a:r>
          </a:p>
          <a:p>
            <a:pPr lvl="1"/>
            <a:endParaRPr lang="fi-FI" sz="2200" dirty="0">
              <a:solidFill>
                <a:schemeClr val="bg1"/>
              </a:solidFill>
              <a:latin typeface="Be Vietnam" pitchFamily="2" charset="77"/>
            </a:endParaRPr>
          </a:p>
          <a:p>
            <a:pPr lvl="1"/>
            <a:r>
              <a:rPr lang="fi-FI" sz="1600" dirty="0">
                <a:solidFill>
                  <a:schemeClr val="bg1"/>
                </a:solidFill>
                <a:latin typeface="Be Vietnam" pitchFamily="2" charset="77"/>
              </a:rPr>
              <a:t>Yhdistysten hyvä hallintotapa –ohje (Allianssi, SOSTE, Valo 2015)</a:t>
            </a:r>
          </a:p>
          <a:p>
            <a:pPr marL="800100" lvl="1" indent="-342900">
              <a:buFont typeface="Arial" panose="020B0604020202020204" pitchFamily="34" charset="0"/>
              <a:buChar char="•"/>
            </a:pPr>
            <a:r>
              <a:rPr lang="fi-FI" sz="1600" dirty="0">
                <a:solidFill>
                  <a:schemeClr val="bg1"/>
                </a:solidFill>
                <a:latin typeface="Be Vietnam" pitchFamily="2" charset="77"/>
              </a:rPr>
              <a:t>Kokoelma suosituksia (27 kpl). Sisältönä yhdistyslain kertaus tärkeistä asioista, mutta ei kovin paljon apua arkeen. </a:t>
            </a:r>
          </a:p>
          <a:p>
            <a:pPr lvl="1"/>
            <a:r>
              <a:rPr lang="fi-FI" sz="1600" dirty="0">
                <a:solidFill>
                  <a:schemeClr val="bg1"/>
                </a:solidFill>
                <a:latin typeface="Be Vietnam" pitchFamily="2" charset="77"/>
              </a:rPr>
              <a:t>Suositeltavaa on laatia talous- ja hallintosääntö </a:t>
            </a:r>
            <a:r>
              <a:rPr lang="fi-FI" sz="1600" dirty="0" err="1">
                <a:solidFill>
                  <a:schemeClr val="bg1"/>
                </a:solidFill>
                <a:latin typeface="Be Vietnam" pitchFamily="2" charset="77"/>
              </a:rPr>
              <a:t>tms</a:t>
            </a:r>
            <a:r>
              <a:rPr lang="fi-FI" sz="1600" dirty="0">
                <a:solidFill>
                  <a:schemeClr val="bg1"/>
                </a:solidFill>
                <a:latin typeface="Be Vietnam" pitchFamily="2" charset="77"/>
              </a:rPr>
              <a:t>, jonka tarkoituksena on hallituksen sekä operatiivisen johdon tehtävien ja toimivallan tarkentaminen.</a:t>
            </a:r>
          </a:p>
          <a:p>
            <a:pPr marL="914400" lvl="1" indent="-457200">
              <a:buFont typeface="Arial" panose="020B0604020202020204" pitchFamily="34" charset="0"/>
              <a:buChar char="•"/>
            </a:pPr>
            <a:endParaRPr lang="fi-FI" sz="2200" dirty="0">
              <a:solidFill>
                <a:schemeClr val="bg1"/>
              </a:solidFill>
              <a:latin typeface="Be Vietnam" pitchFamily="2" charset="77"/>
            </a:endParaRPr>
          </a:p>
        </p:txBody>
      </p:sp>
    </p:spTree>
    <p:extLst>
      <p:ext uri="{BB962C8B-B14F-4D97-AF65-F5344CB8AC3E}">
        <p14:creationId xmlns:p14="http://schemas.microsoft.com/office/powerpoint/2010/main" val="2770907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7028-921F-A647-A055-2B6066DB252A}"/>
              </a:ext>
            </a:extLst>
          </p:cNvPr>
          <p:cNvSpPr>
            <a:spLocks noGrp="1"/>
          </p:cNvSpPr>
          <p:nvPr>
            <p:ph type="ctrTitle"/>
          </p:nvPr>
        </p:nvSpPr>
        <p:spPr>
          <a:xfrm>
            <a:off x="716183" y="670836"/>
            <a:ext cx="10033687" cy="840260"/>
          </a:xfrm>
        </p:spPr>
        <p:txBody>
          <a:bodyPr anchor="ctr">
            <a:normAutofit/>
          </a:bodyPr>
          <a:lstStyle/>
          <a:p>
            <a:pPr algn="l"/>
            <a:r>
              <a:rPr lang="fi-FI" sz="3600" dirty="0">
                <a:solidFill>
                  <a:schemeClr val="bg1"/>
                </a:solidFill>
                <a:latin typeface="Be Vietnam" panose="020B0604020202020204" charset="0"/>
              </a:rPr>
              <a:t>Jäsenistön näkökulma?</a:t>
            </a:r>
            <a:endParaRPr lang="en-FI" sz="3600" dirty="0">
              <a:solidFill>
                <a:schemeClr val="bg1"/>
              </a:solidFill>
              <a:latin typeface="Be Vietnam" panose="020B0604020202020204" charset="0"/>
            </a:endParaRPr>
          </a:p>
        </p:txBody>
      </p:sp>
      <p:sp>
        <p:nvSpPr>
          <p:cNvPr id="3" name="TextBox 2">
            <a:extLst>
              <a:ext uri="{FF2B5EF4-FFF2-40B4-BE49-F238E27FC236}">
                <a16:creationId xmlns:a16="http://schemas.microsoft.com/office/drawing/2014/main" id="{A8AD404F-6A4F-D944-8660-269082C61C7F}"/>
              </a:ext>
            </a:extLst>
          </p:cNvPr>
          <p:cNvSpPr txBox="1"/>
          <p:nvPr/>
        </p:nvSpPr>
        <p:spPr>
          <a:xfrm>
            <a:off x="710428" y="1843950"/>
            <a:ext cx="10771143" cy="3785652"/>
          </a:xfrm>
          <a:prstGeom prst="rect">
            <a:avLst/>
          </a:prstGeom>
          <a:noFill/>
        </p:spPr>
        <p:txBody>
          <a:bodyPr wrap="square" rtlCol="0">
            <a:spAutoFit/>
          </a:bodyPr>
          <a:lstStyle/>
          <a:p>
            <a:pPr marL="457200" indent="-457200">
              <a:buFont typeface="Arial" panose="020B0604020202020204" pitchFamily="34" charset="0"/>
              <a:buChar char="•"/>
            </a:pPr>
            <a:r>
              <a:rPr lang="fi-FI" sz="2000" dirty="0">
                <a:solidFill>
                  <a:schemeClr val="bg1"/>
                </a:solidFill>
                <a:latin typeface="Be Vietnam" pitchFamily="2" charset="77"/>
              </a:rPr>
              <a:t>Jäsenillä on päätösvalta yhdistyksissä. Päätösvalta on yleensä pirstoutunut. Miten ”omistajaohjaus” eli jäsentahto toteutetaan ja sen kanavoiminen </a:t>
            </a:r>
            <a:r>
              <a:rPr lang="fi-FI" sz="2000">
                <a:solidFill>
                  <a:schemeClr val="bg1"/>
                </a:solidFill>
                <a:latin typeface="Be Vietnam" pitchFamily="2" charset="77"/>
              </a:rPr>
              <a:t>toiminnaksi?</a:t>
            </a:r>
          </a:p>
          <a:p>
            <a:endParaRPr lang="fi-FI" sz="2000" dirty="0">
              <a:solidFill>
                <a:schemeClr val="bg1"/>
              </a:solidFill>
              <a:latin typeface="Be Vietnam" pitchFamily="2" charset="77"/>
            </a:endParaRPr>
          </a:p>
          <a:p>
            <a:pPr marL="457200" indent="-457200">
              <a:buFont typeface="Arial" panose="020B0604020202020204" pitchFamily="34" charset="0"/>
              <a:buChar char="•"/>
            </a:pPr>
            <a:r>
              <a:rPr lang="fi-FI" sz="2000" dirty="0">
                <a:solidFill>
                  <a:schemeClr val="bg1"/>
                </a:solidFill>
                <a:latin typeface="Be Vietnam" pitchFamily="2" charset="77"/>
              </a:rPr>
              <a:t>Keskustan nykyinen hallintomalli perustuu täysin edustukselliseen demokratiaan (tai kansanliike-malliin) eli äänivaltaa käyttävät he, kenellä on siihen muilta mandaatti</a:t>
            </a:r>
            <a:r>
              <a:rPr lang="fi-FI" sz="2000">
                <a:solidFill>
                  <a:schemeClr val="bg1"/>
                </a:solidFill>
                <a:latin typeface="Be Vietnam" pitchFamily="2" charset="77"/>
              </a:rPr>
              <a:t>. (vrt</a:t>
            </a:r>
            <a:r>
              <a:rPr lang="fi-FI" sz="2000" dirty="0">
                <a:solidFill>
                  <a:schemeClr val="bg1"/>
                </a:solidFill>
                <a:latin typeface="Be Vietnam" pitchFamily="2" charset="77"/>
              </a:rPr>
              <a:t>. Perussuomalaisten hallintomalli, joka on täysin erilainen. Heillä pelkkä jäsenyys riittää puoluekokouksessa kannan ilmaisemiseen. Keskustalla siihen vaaditaan osaston, kunnallisjärjestön tai piirin antama </a:t>
            </a:r>
            <a:r>
              <a:rPr lang="fi-FI" sz="2000">
                <a:solidFill>
                  <a:schemeClr val="bg1"/>
                </a:solidFill>
                <a:latin typeface="Be Vietnam" pitchFamily="2" charset="77"/>
              </a:rPr>
              <a:t>valtakirja.)</a:t>
            </a:r>
          </a:p>
          <a:p>
            <a:endParaRPr lang="fi-FI" sz="2000" dirty="0">
              <a:solidFill>
                <a:schemeClr val="bg1"/>
              </a:solidFill>
              <a:latin typeface="Be Vietnam" pitchFamily="2" charset="77"/>
            </a:endParaRPr>
          </a:p>
          <a:p>
            <a:pPr marL="457200" indent="-457200">
              <a:buFont typeface="Arial" panose="020B0604020202020204" pitchFamily="34" charset="0"/>
              <a:buChar char="•"/>
            </a:pPr>
            <a:r>
              <a:rPr lang="fi-FI" sz="2000" dirty="0">
                <a:solidFill>
                  <a:schemeClr val="bg1"/>
                </a:solidFill>
                <a:latin typeface="Be Vietnam" pitchFamily="2" charset="77"/>
              </a:rPr>
              <a:t>Entä potentiaaliset jäsenet ja äänestäjät? Miten tämän ”hiljaisen massan” ajatukset kuullaan ja mikä sen rooli on Keskustan </a:t>
            </a:r>
            <a:r>
              <a:rPr lang="fi-FI" sz="2000">
                <a:solidFill>
                  <a:schemeClr val="bg1"/>
                </a:solidFill>
                <a:latin typeface="Be Vietnam" pitchFamily="2" charset="77"/>
              </a:rPr>
              <a:t>toiminnassa (Vaaleista riippuen noin </a:t>
            </a:r>
            <a:r>
              <a:rPr lang="fi-FI" sz="2000" dirty="0">
                <a:solidFill>
                  <a:schemeClr val="bg1"/>
                </a:solidFill>
                <a:latin typeface="Be Vietnam" pitchFamily="2" charset="77"/>
              </a:rPr>
              <a:t>75-80 % Keskustan äänestäjistä ei ole </a:t>
            </a:r>
            <a:r>
              <a:rPr lang="fi-FI" sz="2000">
                <a:solidFill>
                  <a:schemeClr val="bg1"/>
                </a:solidFill>
                <a:latin typeface="Be Vietnam" pitchFamily="2" charset="77"/>
              </a:rPr>
              <a:t>puolueen jäseniä)</a:t>
            </a:r>
            <a:endParaRPr lang="fi-FI" sz="2000" dirty="0">
              <a:solidFill>
                <a:schemeClr val="bg1"/>
              </a:solidFill>
              <a:latin typeface="Be Vietnam" pitchFamily="2" charset="77"/>
            </a:endParaRPr>
          </a:p>
        </p:txBody>
      </p:sp>
    </p:spTree>
    <p:extLst>
      <p:ext uri="{BB962C8B-B14F-4D97-AF65-F5344CB8AC3E}">
        <p14:creationId xmlns:p14="http://schemas.microsoft.com/office/powerpoint/2010/main" val="3514205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7028-921F-A647-A055-2B6066DB252A}"/>
              </a:ext>
            </a:extLst>
          </p:cNvPr>
          <p:cNvSpPr>
            <a:spLocks noGrp="1"/>
          </p:cNvSpPr>
          <p:nvPr>
            <p:ph type="ctrTitle"/>
          </p:nvPr>
        </p:nvSpPr>
        <p:spPr>
          <a:xfrm>
            <a:off x="716183" y="670836"/>
            <a:ext cx="10033687" cy="840260"/>
          </a:xfrm>
        </p:spPr>
        <p:txBody>
          <a:bodyPr anchor="ctr">
            <a:normAutofit/>
          </a:bodyPr>
          <a:lstStyle/>
          <a:p>
            <a:pPr algn="l"/>
            <a:r>
              <a:rPr lang="fi-FI" sz="3600" dirty="0">
                <a:solidFill>
                  <a:schemeClr val="bg1"/>
                </a:solidFill>
                <a:latin typeface="Be Vietnam" panose="020B0604020202020204" charset="0"/>
              </a:rPr>
              <a:t>Luottamushenkilöstön todellinen rooli?</a:t>
            </a:r>
            <a:endParaRPr lang="en-FI" sz="3600" dirty="0">
              <a:solidFill>
                <a:schemeClr val="bg1"/>
              </a:solidFill>
              <a:latin typeface="Be Vietnam" panose="020B0604020202020204" charset="0"/>
            </a:endParaRPr>
          </a:p>
        </p:txBody>
      </p:sp>
      <p:sp>
        <p:nvSpPr>
          <p:cNvPr id="3" name="TextBox 2">
            <a:extLst>
              <a:ext uri="{FF2B5EF4-FFF2-40B4-BE49-F238E27FC236}">
                <a16:creationId xmlns:a16="http://schemas.microsoft.com/office/drawing/2014/main" id="{A8AD404F-6A4F-D944-8660-269082C61C7F}"/>
              </a:ext>
            </a:extLst>
          </p:cNvPr>
          <p:cNvSpPr txBox="1"/>
          <p:nvPr/>
        </p:nvSpPr>
        <p:spPr>
          <a:xfrm>
            <a:off x="1114146" y="1490008"/>
            <a:ext cx="10194325" cy="5139869"/>
          </a:xfrm>
          <a:prstGeom prst="rect">
            <a:avLst/>
          </a:prstGeom>
          <a:noFill/>
        </p:spPr>
        <p:txBody>
          <a:bodyPr wrap="square" rtlCol="0">
            <a:spAutoFit/>
          </a:bodyPr>
          <a:lstStyle/>
          <a:p>
            <a:pPr marL="457200" indent="-457200">
              <a:buFont typeface="Arial" panose="020B0604020202020204" pitchFamily="34" charset="0"/>
              <a:buChar char="•"/>
            </a:pPr>
            <a:r>
              <a:rPr lang="fi-FI" sz="2000" dirty="0">
                <a:solidFill>
                  <a:schemeClr val="bg1"/>
                </a:solidFill>
                <a:latin typeface="Be Vietnam" pitchFamily="2" charset="77"/>
              </a:rPr>
              <a:t>Yhdistykset ja tarpeet hyvin erilaisia</a:t>
            </a:r>
          </a:p>
          <a:p>
            <a:pPr marL="457200" indent="-457200">
              <a:buFont typeface="Arial" panose="020B0604020202020204" pitchFamily="34" charset="0"/>
              <a:buChar char="•"/>
            </a:pPr>
            <a:r>
              <a:rPr lang="fi-FI" sz="2000" dirty="0">
                <a:solidFill>
                  <a:schemeClr val="bg1"/>
                </a:solidFill>
                <a:latin typeface="Be Vietnam" pitchFamily="2" charset="77"/>
              </a:rPr>
              <a:t>Organisaation tehtävän, valittujen palkattujen tai luottamustoimihenkilöiden määrän mukaisesti hallituksen tehtävät muuttuvat</a:t>
            </a:r>
          </a:p>
          <a:p>
            <a:pPr marL="457200" indent="-457200">
              <a:buFont typeface="Arial" panose="020B0604020202020204" pitchFamily="34" charset="0"/>
              <a:buChar char="•"/>
            </a:pPr>
            <a:r>
              <a:rPr lang="fi-FI" sz="2000" dirty="0">
                <a:solidFill>
                  <a:schemeClr val="bg1"/>
                </a:solidFill>
                <a:latin typeface="Be Vietnam" pitchFamily="2" charset="77"/>
              </a:rPr>
              <a:t>Hallitus johtaa, varmistaa ja valvoo</a:t>
            </a:r>
          </a:p>
          <a:p>
            <a:pPr marL="457200" indent="-457200">
              <a:buFont typeface="Arial" panose="020B0604020202020204" pitchFamily="34" charset="0"/>
              <a:buChar char="•"/>
            </a:pPr>
            <a:r>
              <a:rPr lang="fi-FI" sz="2000" dirty="0">
                <a:solidFill>
                  <a:schemeClr val="bg1"/>
                </a:solidFill>
                <a:latin typeface="Be Vietnam" pitchFamily="2" charset="77"/>
              </a:rPr>
              <a:t>Operatiivinen johto toteuttaa eikä hallitus puutu yksityiskohtiin?</a:t>
            </a:r>
          </a:p>
          <a:p>
            <a:pPr marL="914400" lvl="1" indent="-457200">
              <a:buFont typeface="Arial" panose="020B0604020202020204" pitchFamily="34" charset="0"/>
              <a:buChar char="•"/>
            </a:pPr>
            <a:r>
              <a:rPr lang="fi-FI" sz="2000" dirty="0">
                <a:solidFill>
                  <a:schemeClr val="bg1"/>
                </a:solidFill>
                <a:latin typeface="Be Vietnam" pitchFamily="2" charset="77"/>
              </a:rPr>
              <a:t>Rooli on sellainen, </a:t>
            </a:r>
            <a:r>
              <a:rPr lang="fi-FI" sz="2000">
                <a:solidFill>
                  <a:schemeClr val="bg1"/>
                </a:solidFill>
                <a:latin typeface="Be Vietnam" pitchFamily="2" charset="77"/>
              </a:rPr>
              <a:t>miksi organisaatio/hallitus </a:t>
            </a:r>
            <a:r>
              <a:rPr lang="fi-FI" sz="2000" dirty="0">
                <a:solidFill>
                  <a:schemeClr val="bg1"/>
                </a:solidFill>
                <a:latin typeface="Be Vietnam" pitchFamily="2" charset="77"/>
              </a:rPr>
              <a:t>sen tekee</a:t>
            </a:r>
          </a:p>
          <a:p>
            <a:pPr marL="457200" indent="-457200">
              <a:buFont typeface="Arial" panose="020B0604020202020204" pitchFamily="34" charset="0"/>
              <a:buChar char="•"/>
            </a:pPr>
            <a:endParaRPr lang="fi-FI" sz="2000" dirty="0">
              <a:solidFill>
                <a:schemeClr val="bg1"/>
              </a:solidFill>
              <a:latin typeface="Be Vietnam" pitchFamily="2" charset="77"/>
            </a:endParaRPr>
          </a:p>
          <a:p>
            <a:pPr marL="457200" indent="-457200">
              <a:buFont typeface="Arial" panose="020B0604020202020204" pitchFamily="34" charset="0"/>
              <a:buChar char="•"/>
            </a:pPr>
            <a:r>
              <a:rPr lang="fi-FI" sz="2000" dirty="0">
                <a:solidFill>
                  <a:schemeClr val="bg1"/>
                </a:solidFill>
                <a:latin typeface="Be Vietnam" pitchFamily="2" charset="77"/>
              </a:rPr>
              <a:t>Tehtävien jako toiminnanjohtajan, puheenjohtajan ja piirihallituksen välillä tärkeää, jotta vältytään ”kenelle kuuluu”-ongelmista tai tiettyjen henkilöiden ylityöllistämiseltä.</a:t>
            </a:r>
          </a:p>
          <a:p>
            <a:pPr marL="457200" indent="-457200">
              <a:buFont typeface="Arial" panose="020B0604020202020204" pitchFamily="34" charset="0"/>
              <a:buChar char="•"/>
            </a:pPr>
            <a:r>
              <a:rPr lang="fi-FI" sz="2000" dirty="0">
                <a:solidFill>
                  <a:schemeClr val="bg1"/>
                </a:solidFill>
                <a:latin typeface="Be Vietnam" pitchFamily="2" charset="77"/>
              </a:rPr>
              <a:t>Realistisuus: 1-2 henkilön työpanoksella ei välttämättä saada kaikkea haluttua tehtyä. </a:t>
            </a:r>
          </a:p>
          <a:p>
            <a:pPr marL="457200" indent="-457200">
              <a:buFont typeface="Arial" panose="020B0604020202020204" pitchFamily="34" charset="0"/>
              <a:buChar char="•"/>
            </a:pPr>
            <a:r>
              <a:rPr lang="fi-FI" sz="2000" dirty="0">
                <a:solidFill>
                  <a:schemeClr val="bg1"/>
                </a:solidFill>
                <a:latin typeface="Be Vietnam" pitchFamily="2" charset="77"/>
              </a:rPr>
              <a:t>Toimintasuunnitelmat, toimenkuvat, kehityskeskustelut &gt;Tavoitteet tärkeysjärjestykset</a:t>
            </a:r>
          </a:p>
          <a:p>
            <a:pPr marL="457200" indent="-457200">
              <a:buFont typeface="Arial" panose="020B0604020202020204" pitchFamily="34" charset="0"/>
              <a:buChar char="•"/>
            </a:pPr>
            <a:endParaRPr lang="fi-FI" sz="2400" dirty="0">
              <a:solidFill>
                <a:schemeClr val="bg1"/>
              </a:solidFill>
              <a:latin typeface="Be Vietnam" pitchFamily="2" charset="77"/>
            </a:endParaRPr>
          </a:p>
          <a:p>
            <a:pPr marL="457200" indent="-457200">
              <a:buFont typeface="Arial" panose="020B0604020202020204" pitchFamily="34" charset="0"/>
              <a:buChar char="•"/>
            </a:pPr>
            <a:endParaRPr lang="fi-FI" sz="2400" dirty="0">
              <a:solidFill>
                <a:schemeClr val="bg1"/>
              </a:solidFill>
              <a:latin typeface="Be Vietnam" pitchFamily="2" charset="77"/>
            </a:endParaRPr>
          </a:p>
        </p:txBody>
      </p:sp>
    </p:spTree>
    <p:extLst>
      <p:ext uri="{BB962C8B-B14F-4D97-AF65-F5344CB8AC3E}">
        <p14:creationId xmlns:p14="http://schemas.microsoft.com/office/powerpoint/2010/main" val="480780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7028-921F-A647-A055-2B6066DB252A}"/>
              </a:ext>
            </a:extLst>
          </p:cNvPr>
          <p:cNvSpPr>
            <a:spLocks noGrp="1"/>
          </p:cNvSpPr>
          <p:nvPr>
            <p:ph type="ctrTitle"/>
          </p:nvPr>
        </p:nvSpPr>
        <p:spPr>
          <a:xfrm>
            <a:off x="716183" y="472873"/>
            <a:ext cx="10033687" cy="840260"/>
          </a:xfrm>
        </p:spPr>
        <p:txBody>
          <a:bodyPr anchor="ctr">
            <a:normAutofit/>
          </a:bodyPr>
          <a:lstStyle/>
          <a:p>
            <a:pPr algn="l"/>
            <a:r>
              <a:rPr lang="fi-FI" sz="3600" dirty="0">
                <a:solidFill>
                  <a:schemeClr val="bg1"/>
                </a:solidFill>
                <a:latin typeface="Be Vietnam" panose="020B0604020202020204" charset="0"/>
              </a:rPr>
              <a:t>Yhteinen määränpää</a:t>
            </a:r>
            <a:endParaRPr lang="en-FI" sz="3600" dirty="0">
              <a:solidFill>
                <a:schemeClr val="bg1"/>
              </a:solidFill>
              <a:latin typeface="Be Vietnam" panose="020B0604020202020204" charset="0"/>
            </a:endParaRPr>
          </a:p>
        </p:txBody>
      </p:sp>
      <p:sp>
        <p:nvSpPr>
          <p:cNvPr id="3" name="TextBox 2">
            <a:extLst>
              <a:ext uri="{FF2B5EF4-FFF2-40B4-BE49-F238E27FC236}">
                <a16:creationId xmlns:a16="http://schemas.microsoft.com/office/drawing/2014/main" id="{A8AD404F-6A4F-D944-8660-269082C61C7F}"/>
              </a:ext>
            </a:extLst>
          </p:cNvPr>
          <p:cNvSpPr txBox="1"/>
          <p:nvPr/>
        </p:nvSpPr>
        <p:spPr>
          <a:xfrm>
            <a:off x="790556" y="1492242"/>
            <a:ext cx="10478912" cy="4124206"/>
          </a:xfrm>
          <a:prstGeom prst="rect">
            <a:avLst/>
          </a:prstGeom>
          <a:noFill/>
        </p:spPr>
        <p:txBody>
          <a:bodyPr wrap="square" rtlCol="0">
            <a:spAutoFit/>
          </a:bodyPr>
          <a:lstStyle/>
          <a:p>
            <a:pPr marL="457200" indent="-457200">
              <a:buFont typeface="Arial" panose="020B0604020202020204" pitchFamily="34" charset="0"/>
              <a:buChar char="•"/>
            </a:pPr>
            <a:r>
              <a:rPr lang="fi-FI" sz="2000" b="1" dirty="0">
                <a:solidFill>
                  <a:schemeClr val="bg1"/>
                </a:solidFill>
                <a:latin typeface="Be Vietnam" pitchFamily="2" charset="77"/>
              </a:rPr>
              <a:t>”Näe metsä puilta”: </a:t>
            </a:r>
            <a:r>
              <a:rPr lang="fi-FI" sz="2000" dirty="0">
                <a:solidFill>
                  <a:schemeClr val="bg1"/>
                </a:solidFill>
                <a:latin typeface="Be Vietnam" pitchFamily="2" charset="77"/>
              </a:rPr>
              <a:t>Hallitusjäsen ei voi omilla toimillaan edistää sellaista toimintaa, joka on yhdistyksen edun vastaista eikä edistää toimillaan vain niiden tahojen etuja, jotka ovat asettaneet hänet ehdolle.</a:t>
            </a:r>
          </a:p>
          <a:p>
            <a:pPr marL="457200" indent="-457200">
              <a:buFont typeface="Arial" panose="020B0604020202020204" pitchFamily="34" charset="0"/>
              <a:buChar char="•"/>
            </a:pPr>
            <a:endParaRPr lang="fi-FI" sz="2000" dirty="0">
              <a:solidFill>
                <a:schemeClr val="bg1"/>
              </a:solidFill>
              <a:latin typeface="Be Vietnam" pitchFamily="2" charset="77"/>
            </a:endParaRPr>
          </a:p>
          <a:p>
            <a:pPr marL="457200" indent="-457200">
              <a:buFont typeface="Arial" panose="020B0604020202020204" pitchFamily="34" charset="0"/>
              <a:buChar char="•"/>
            </a:pPr>
            <a:r>
              <a:rPr lang="fi-FI" sz="2000" b="1" dirty="0">
                <a:solidFill>
                  <a:schemeClr val="bg1"/>
                </a:solidFill>
                <a:latin typeface="Be Vietnam" pitchFamily="2" charset="77"/>
              </a:rPr>
              <a:t>Erilaisuus on rikkaus</a:t>
            </a:r>
            <a:r>
              <a:rPr lang="fi-FI" sz="2000" dirty="0">
                <a:solidFill>
                  <a:schemeClr val="bg1"/>
                </a:solidFill>
                <a:latin typeface="Be Vietnam" pitchFamily="2" charset="77"/>
              </a:rPr>
              <a:t>: On hyvä, jos hallituksen jäsenillä on monipuolista, yhdistyksen toiminnan kannalta tarpeellista osaamista.</a:t>
            </a:r>
          </a:p>
          <a:p>
            <a:pPr marL="457200" indent="-457200">
              <a:buFont typeface="Arial" panose="020B0604020202020204" pitchFamily="34" charset="0"/>
              <a:buChar char="•"/>
            </a:pPr>
            <a:endParaRPr lang="fi-FI" sz="2000" b="1" dirty="0">
              <a:solidFill>
                <a:schemeClr val="bg1"/>
              </a:solidFill>
              <a:latin typeface="Be Vietnam" pitchFamily="2" charset="77"/>
            </a:endParaRPr>
          </a:p>
          <a:p>
            <a:pPr marL="457200" indent="-457200">
              <a:buFont typeface="Arial" panose="020B0604020202020204" pitchFamily="34" charset="0"/>
              <a:buChar char="•"/>
            </a:pPr>
            <a:r>
              <a:rPr lang="fi-FI" sz="2000" b="1" dirty="0">
                <a:solidFill>
                  <a:schemeClr val="bg1"/>
                </a:solidFill>
                <a:latin typeface="Be Vietnam" pitchFamily="2" charset="77"/>
              </a:rPr>
              <a:t>Luottamuksellisuus</a:t>
            </a:r>
            <a:r>
              <a:rPr lang="fi-FI" sz="2000" dirty="0">
                <a:solidFill>
                  <a:schemeClr val="bg1"/>
                </a:solidFill>
                <a:latin typeface="Be Vietnam" pitchFamily="2" charset="77"/>
              </a:rPr>
              <a:t>: Piirihallituksessa käsiteltävät asiat ovat niiden luonteen (esim</a:t>
            </a:r>
            <a:r>
              <a:rPr lang="fi-FI" sz="2000">
                <a:solidFill>
                  <a:schemeClr val="bg1"/>
                </a:solidFill>
                <a:latin typeface="Be Vietnam" pitchFamily="2" charset="77"/>
              </a:rPr>
              <a:t>. henkilöstö-/talous-/</a:t>
            </a:r>
            <a:r>
              <a:rPr lang="fi-FI" sz="2000" dirty="0">
                <a:solidFill>
                  <a:schemeClr val="bg1"/>
                </a:solidFill>
                <a:latin typeface="Be Vietnam" pitchFamily="2" charset="77"/>
              </a:rPr>
              <a:t>henkilövalinta-asiat) tai keskeneräisyyden (esim. paikkajaot) vuoksi poikkeuksetta luottamuksellisia ja salaisia. </a:t>
            </a:r>
          </a:p>
          <a:p>
            <a:pPr marL="457200" indent="-457200">
              <a:buFont typeface="Arial" panose="020B0604020202020204" pitchFamily="34" charset="0"/>
              <a:buChar char="•"/>
            </a:pPr>
            <a:r>
              <a:rPr lang="fi-FI" sz="2000" dirty="0">
                <a:solidFill>
                  <a:schemeClr val="bg1"/>
                </a:solidFill>
                <a:latin typeface="Be Vietnam" pitchFamily="2" charset="77"/>
              </a:rPr>
              <a:t>Tiedon tulee kuitenkin kulkea piirihallituksen ja kunnallisjärjestöjen välillä molempiin suuntiin sujuvasti ja oikea-aikaisesti</a:t>
            </a:r>
          </a:p>
          <a:p>
            <a:pPr marL="457200" indent="-457200">
              <a:buFont typeface="Arial" panose="020B0604020202020204" pitchFamily="34" charset="0"/>
              <a:buChar char="•"/>
            </a:pPr>
            <a:endParaRPr lang="fi-FI" sz="2200" dirty="0">
              <a:solidFill>
                <a:schemeClr val="bg1"/>
              </a:solidFill>
              <a:latin typeface="Be Vietnam" pitchFamily="2" charset="77"/>
            </a:endParaRPr>
          </a:p>
        </p:txBody>
      </p:sp>
    </p:spTree>
    <p:extLst>
      <p:ext uri="{BB962C8B-B14F-4D97-AF65-F5344CB8AC3E}">
        <p14:creationId xmlns:p14="http://schemas.microsoft.com/office/powerpoint/2010/main" val="3677373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7028-921F-A647-A055-2B6066DB252A}"/>
              </a:ext>
            </a:extLst>
          </p:cNvPr>
          <p:cNvSpPr>
            <a:spLocks noGrp="1"/>
          </p:cNvSpPr>
          <p:nvPr>
            <p:ph type="ctrTitle"/>
          </p:nvPr>
        </p:nvSpPr>
        <p:spPr>
          <a:xfrm>
            <a:off x="716183" y="670836"/>
            <a:ext cx="11368980" cy="840260"/>
          </a:xfrm>
        </p:spPr>
        <p:txBody>
          <a:bodyPr anchor="ctr">
            <a:noAutofit/>
          </a:bodyPr>
          <a:lstStyle/>
          <a:p>
            <a:pPr algn="l"/>
            <a:r>
              <a:rPr lang="fi-FI" sz="3600" dirty="0">
                <a:solidFill>
                  <a:schemeClr val="bg1"/>
                </a:solidFill>
                <a:latin typeface="Be Vietnam" panose="020B0604020202020204" charset="0"/>
              </a:rPr>
              <a:t>Hallituksen valvontatehtävä &amp; riskien hallinta</a:t>
            </a:r>
            <a:endParaRPr lang="en-FI" sz="3600" dirty="0">
              <a:solidFill>
                <a:schemeClr val="bg1"/>
              </a:solidFill>
              <a:latin typeface="Be Vietnam" panose="020B0604020202020204" charset="0"/>
            </a:endParaRPr>
          </a:p>
        </p:txBody>
      </p:sp>
      <p:sp>
        <p:nvSpPr>
          <p:cNvPr id="3" name="TextBox 2">
            <a:extLst>
              <a:ext uri="{FF2B5EF4-FFF2-40B4-BE49-F238E27FC236}">
                <a16:creationId xmlns:a16="http://schemas.microsoft.com/office/drawing/2014/main" id="{A8AD404F-6A4F-D944-8660-269082C61C7F}"/>
              </a:ext>
            </a:extLst>
          </p:cNvPr>
          <p:cNvSpPr txBox="1"/>
          <p:nvPr/>
        </p:nvSpPr>
        <p:spPr>
          <a:xfrm>
            <a:off x="1114146" y="1511096"/>
            <a:ext cx="10194325" cy="4832092"/>
          </a:xfrm>
          <a:prstGeom prst="rect">
            <a:avLst/>
          </a:prstGeom>
          <a:noFill/>
        </p:spPr>
        <p:txBody>
          <a:bodyPr wrap="square" rtlCol="0">
            <a:spAutoFit/>
          </a:bodyPr>
          <a:lstStyle/>
          <a:p>
            <a:pPr marL="457200" indent="-457200">
              <a:buFont typeface="Arial" panose="020B0604020202020204" pitchFamily="34" charset="0"/>
              <a:buChar char="•"/>
            </a:pPr>
            <a:r>
              <a:rPr lang="fi-FI" sz="2200" dirty="0">
                <a:solidFill>
                  <a:schemeClr val="bg1"/>
                </a:solidFill>
                <a:latin typeface="Be Vietnam" pitchFamily="2" charset="77"/>
              </a:rPr>
              <a:t>Kaiken työn voi teettää muilla, mutta valvontavastuusta ei pääse</a:t>
            </a:r>
          </a:p>
          <a:p>
            <a:pPr marL="457200" indent="-457200">
              <a:buFont typeface="Arial" panose="020B0604020202020204" pitchFamily="34" charset="0"/>
              <a:buChar char="•"/>
            </a:pPr>
            <a:r>
              <a:rPr lang="fi-FI" sz="2200" dirty="0">
                <a:solidFill>
                  <a:schemeClr val="bg1"/>
                </a:solidFill>
                <a:latin typeface="Be Vietnam" pitchFamily="2" charset="77"/>
              </a:rPr>
              <a:t>Koskee kaikkea toimintaa ja talouden hoitoa</a:t>
            </a:r>
          </a:p>
          <a:p>
            <a:pPr marL="457200" indent="-457200">
              <a:buFont typeface="Arial" panose="020B0604020202020204" pitchFamily="34" charset="0"/>
              <a:buChar char="•"/>
            </a:pPr>
            <a:r>
              <a:rPr lang="fi-FI" sz="2200" dirty="0">
                <a:solidFill>
                  <a:schemeClr val="bg1"/>
                </a:solidFill>
                <a:latin typeface="Be Vietnam" pitchFamily="2" charset="77"/>
              </a:rPr>
              <a:t>Laillisuuden ja tarkoituksenmukaisuuden valvonta</a:t>
            </a:r>
          </a:p>
          <a:p>
            <a:pPr marL="457200" indent="-457200">
              <a:buFont typeface="Arial" panose="020B0604020202020204" pitchFamily="34" charset="0"/>
              <a:buChar char="•"/>
            </a:pPr>
            <a:r>
              <a:rPr lang="fi-FI" sz="2200" dirty="0">
                <a:solidFill>
                  <a:schemeClr val="bg1"/>
                </a:solidFill>
                <a:latin typeface="Be Vietnam" pitchFamily="2" charset="77"/>
              </a:rPr>
              <a:t>Rajaton tiedonsaantioikeus yhdistyksen tilasta ja toimista</a:t>
            </a:r>
          </a:p>
          <a:p>
            <a:pPr marL="457200" indent="-457200">
              <a:buFont typeface="Arial" panose="020B0604020202020204" pitchFamily="34" charset="0"/>
              <a:buChar char="•"/>
            </a:pPr>
            <a:r>
              <a:rPr lang="fi-FI" sz="2200" dirty="0">
                <a:solidFill>
                  <a:schemeClr val="bg1"/>
                </a:solidFill>
                <a:latin typeface="Be Vietnam" pitchFamily="2" charset="77"/>
              </a:rPr>
              <a:t>Hallitus päättää, mitä tietoa tarvitsee ja hankkii / vaatii ja miten sitä käyttää</a:t>
            </a:r>
          </a:p>
          <a:p>
            <a:pPr marL="457200" indent="-457200">
              <a:buFont typeface="Arial" panose="020B0604020202020204" pitchFamily="34" charset="0"/>
              <a:buChar char="•"/>
            </a:pPr>
            <a:endParaRPr lang="fi-FI" sz="2200" dirty="0">
              <a:solidFill>
                <a:schemeClr val="bg1"/>
              </a:solidFill>
              <a:latin typeface="Be Vietnam" pitchFamily="2" charset="77"/>
            </a:endParaRPr>
          </a:p>
          <a:p>
            <a:pPr marL="457200" indent="-457200">
              <a:buFont typeface="Arial" panose="020B0604020202020204" pitchFamily="34" charset="0"/>
              <a:buChar char="•"/>
            </a:pPr>
            <a:r>
              <a:rPr lang="fi-FI" sz="2200" dirty="0">
                <a:solidFill>
                  <a:schemeClr val="bg1"/>
                </a:solidFill>
                <a:latin typeface="Be Vietnam" pitchFamily="2" charset="77"/>
              </a:rPr>
              <a:t>Riskien arviointi ja ennakointi; todennäköisyys ja vahingon merkitys</a:t>
            </a:r>
          </a:p>
          <a:p>
            <a:pPr marL="457200" indent="-457200">
              <a:buFont typeface="Arial" panose="020B0604020202020204" pitchFamily="34" charset="0"/>
              <a:buChar char="•"/>
            </a:pPr>
            <a:r>
              <a:rPr lang="fi-FI" sz="2200" dirty="0">
                <a:solidFill>
                  <a:schemeClr val="bg1"/>
                </a:solidFill>
                <a:latin typeface="Be Vietnam" pitchFamily="2" charset="77"/>
              </a:rPr>
              <a:t>Mittavia taloudellisia asioita koskevaan päätöksentekoon liittyvät riskit</a:t>
            </a:r>
          </a:p>
          <a:p>
            <a:pPr marL="457200" indent="-457200">
              <a:buFont typeface="Arial" panose="020B0604020202020204" pitchFamily="34" charset="0"/>
              <a:buChar char="•"/>
            </a:pPr>
            <a:r>
              <a:rPr lang="fi-FI" sz="2200" dirty="0">
                <a:solidFill>
                  <a:schemeClr val="bg1"/>
                </a:solidFill>
                <a:latin typeface="Be Vietnam" pitchFamily="2" charset="77"/>
              </a:rPr>
              <a:t>Riskejä on erilaisia; varat, sopimukset, maine, tietohallinto &amp; tietoturva, henkilöstö, väärinkäytökset.</a:t>
            </a:r>
          </a:p>
          <a:p>
            <a:pPr marL="457200" indent="-457200">
              <a:buFont typeface="Arial" panose="020B0604020202020204" pitchFamily="34" charset="0"/>
              <a:buChar char="•"/>
            </a:pPr>
            <a:r>
              <a:rPr lang="fi-FI" sz="2200" dirty="0">
                <a:solidFill>
                  <a:schemeClr val="bg1"/>
                </a:solidFill>
                <a:latin typeface="Be Vietnam" pitchFamily="2" charset="77"/>
              </a:rPr>
              <a:t>Ehkäisevien toimenpiteiden suunnittelu ja toteutus </a:t>
            </a:r>
          </a:p>
          <a:p>
            <a:pPr marL="457200" indent="-457200">
              <a:buFont typeface="Arial" panose="020B0604020202020204" pitchFamily="34" charset="0"/>
              <a:buChar char="•"/>
            </a:pPr>
            <a:r>
              <a:rPr lang="fi-FI" sz="2200" dirty="0">
                <a:solidFill>
                  <a:schemeClr val="bg1"/>
                </a:solidFill>
                <a:latin typeface="Be Vietnam" pitchFamily="2" charset="77"/>
              </a:rPr>
              <a:t>Korjaavien toimenpiteiden prosessit</a:t>
            </a:r>
          </a:p>
          <a:p>
            <a:pPr marL="457200" indent="-457200">
              <a:buFont typeface="Arial" panose="020B0604020202020204" pitchFamily="34" charset="0"/>
              <a:buChar char="•"/>
            </a:pPr>
            <a:endParaRPr lang="fi-FI" sz="2200" dirty="0">
              <a:solidFill>
                <a:schemeClr val="bg1"/>
              </a:solidFill>
              <a:latin typeface="Be Vietnam" pitchFamily="2" charset="77"/>
            </a:endParaRPr>
          </a:p>
        </p:txBody>
      </p:sp>
    </p:spTree>
    <p:extLst>
      <p:ext uri="{BB962C8B-B14F-4D97-AF65-F5344CB8AC3E}">
        <p14:creationId xmlns:p14="http://schemas.microsoft.com/office/powerpoint/2010/main" val="92251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7028-921F-A647-A055-2B6066DB252A}"/>
              </a:ext>
            </a:extLst>
          </p:cNvPr>
          <p:cNvSpPr>
            <a:spLocks noGrp="1"/>
          </p:cNvSpPr>
          <p:nvPr>
            <p:ph type="ctrTitle"/>
          </p:nvPr>
        </p:nvSpPr>
        <p:spPr>
          <a:xfrm>
            <a:off x="716183" y="670836"/>
            <a:ext cx="10033687" cy="840260"/>
          </a:xfrm>
        </p:spPr>
        <p:txBody>
          <a:bodyPr anchor="ctr">
            <a:noAutofit/>
          </a:bodyPr>
          <a:lstStyle/>
          <a:p>
            <a:pPr algn="l"/>
            <a:r>
              <a:rPr lang="fi-FI" sz="3600" dirty="0">
                <a:solidFill>
                  <a:schemeClr val="bg1"/>
                </a:solidFill>
                <a:latin typeface="Be Vietnam" panose="020B0604020202020204" charset="0"/>
              </a:rPr>
              <a:t>Lojaliteetti &amp; esteellisyys hallitustyössä</a:t>
            </a:r>
            <a:endParaRPr lang="en-FI" sz="3600" dirty="0">
              <a:solidFill>
                <a:schemeClr val="bg1"/>
              </a:solidFill>
              <a:latin typeface="Be Vietnam" panose="020B0604020202020204" charset="0"/>
            </a:endParaRPr>
          </a:p>
        </p:txBody>
      </p:sp>
      <p:sp>
        <p:nvSpPr>
          <p:cNvPr id="3" name="TextBox 2">
            <a:extLst>
              <a:ext uri="{FF2B5EF4-FFF2-40B4-BE49-F238E27FC236}">
                <a16:creationId xmlns:a16="http://schemas.microsoft.com/office/drawing/2014/main" id="{A8AD404F-6A4F-D944-8660-269082C61C7F}"/>
              </a:ext>
            </a:extLst>
          </p:cNvPr>
          <p:cNvSpPr txBox="1"/>
          <p:nvPr/>
        </p:nvSpPr>
        <p:spPr>
          <a:xfrm>
            <a:off x="1114146" y="1511096"/>
            <a:ext cx="10194325" cy="5170646"/>
          </a:xfrm>
          <a:prstGeom prst="rect">
            <a:avLst/>
          </a:prstGeom>
          <a:noFill/>
        </p:spPr>
        <p:txBody>
          <a:bodyPr wrap="square" rtlCol="0">
            <a:spAutoFit/>
          </a:bodyPr>
          <a:lstStyle/>
          <a:p>
            <a:pPr marL="457200" indent="-457200">
              <a:buFont typeface="Arial" panose="020B0604020202020204" pitchFamily="34" charset="0"/>
              <a:buChar char="•"/>
            </a:pPr>
            <a:r>
              <a:rPr lang="fi-FI" sz="2200" dirty="0">
                <a:solidFill>
                  <a:schemeClr val="bg1"/>
                </a:solidFill>
                <a:latin typeface="Be Vietnam" pitchFamily="2" charset="77"/>
              </a:rPr>
              <a:t>Hallitusjäsenen lojaliteettivelvollisuus: Yhdessä tehtyjä päätöksiä tulee kunnioittaa, mutta lain tai sääntöjen vastaisia päätöksiä ei tule tehdä/panna toimeen. Hallitus edustaa yhdistystä</a:t>
            </a:r>
            <a:r>
              <a:rPr lang="fi-FI" sz="2200">
                <a:solidFill>
                  <a:schemeClr val="bg1"/>
                </a:solidFill>
                <a:latin typeface="Be Vietnam" pitchFamily="2" charset="77"/>
              </a:rPr>
              <a:t>. </a:t>
            </a:r>
          </a:p>
          <a:p>
            <a:pPr marL="457200" indent="-457200">
              <a:buFont typeface="Arial" panose="020B0604020202020204" pitchFamily="34" charset="0"/>
              <a:buChar char="•"/>
            </a:pPr>
            <a:endParaRPr lang="fi-FI" sz="2200" dirty="0">
              <a:solidFill>
                <a:schemeClr val="bg1"/>
              </a:solidFill>
              <a:latin typeface="Be Vietnam" pitchFamily="2" charset="77"/>
            </a:endParaRPr>
          </a:p>
          <a:p>
            <a:pPr marL="457200" indent="-457200">
              <a:buFont typeface="Arial" panose="020B0604020202020204" pitchFamily="34" charset="0"/>
              <a:buChar char="•"/>
            </a:pPr>
            <a:r>
              <a:rPr lang="fi-FI" sz="2200" dirty="0">
                <a:solidFill>
                  <a:schemeClr val="bg1"/>
                </a:solidFill>
                <a:latin typeface="Be Vietnam" pitchFamily="2" charset="77"/>
              </a:rPr>
              <a:t>Hallituksen jäsenellä on oikeus esittää eriävä mielipiteensä. Se on ilmaistava heti päätöksenteon yhteydessä ja tehtävä merkintä pöytäkirjaan, myös perusteista. Tällöin henkilö ei voi osallistua päätöksen toimeenpanoon ja hän vapautuu </a:t>
            </a:r>
            <a:r>
              <a:rPr lang="fi-FI" sz="2200">
                <a:solidFill>
                  <a:schemeClr val="bg1"/>
                </a:solidFill>
                <a:latin typeface="Be Vietnam" pitchFamily="2" charset="77"/>
              </a:rPr>
              <a:t>vastuusta.</a:t>
            </a:r>
          </a:p>
          <a:p>
            <a:endParaRPr lang="fi-FI" sz="2200" dirty="0">
              <a:solidFill>
                <a:schemeClr val="bg1"/>
              </a:solidFill>
              <a:latin typeface="Be Vietnam" pitchFamily="2" charset="77"/>
            </a:endParaRPr>
          </a:p>
          <a:p>
            <a:pPr marL="457200" indent="-457200">
              <a:buFont typeface="Arial" panose="020B0604020202020204" pitchFamily="34" charset="0"/>
              <a:buChar char="•"/>
            </a:pPr>
            <a:r>
              <a:rPr lang="fi-FI" sz="2200" dirty="0">
                <a:solidFill>
                  <a:schemeClr val="bg1"/>
                </a:solidFill>
                <a:latin typeface="Be Vietnam" pitchFamily="2" charset="77"/>
              </a:rPr>
              <a:t>Piirihallitusjäsenen esteellisyys hallitustyössä: Hallituksen jäsen ei saa osallistua hänen ja yhdistyksen välistä sopimusta koskevan eikä muunkaan sellaisen asian käsittelyyn eikä ratkaisemiseen, jossa hänen yksityinen etunsa saattaa olla ristiriidassa yhdistyksen edun kanssa. Lähipiiriajattelu voi aiheuttaa esteellisyyden.</a:t>
            </a:r>
          </a:p>
          <a:p>
            <a:pPr marL="457200" indent="-457200">
              <a:buFont typeface="Arial" panose="020B0604020202020204" pitchFamily="34" charset="0"/>
              <a:buChar char="•"/>
            </a:pPr>
            <a:endParaRPr lang="fi-FI" sz="2200" dirty="0">
              <a:solidFill>
                <a:schemeClr val="bg1"/>
              </a:solidFill>
              <a:latin typeface="Be Vietnam" pitchFamily="2" charset="77"/>
            </a:endParaRPr>
          </a:p>
        </p:txBody>
      </p:sp>
    </p:spTree>
    <p:extLst>
      <p:ext uri="{BB962C8B-B14F-4D97-AF65-F5344CB8AC3E}">
        <p14:creationId xmlns:p14="http://schemas.microsoft.com/office/powerpoint/2010/main" val="2265677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7028-921F-A647-A055-2B6066DB252A}"/>
              </a:ext>
            </a:extLst>
          </p:cNvPr>
          <p:cNvSpPr>
            <a:spLocks noGrp="1"/>
          </p:cNvSpPr>
          <p:nvPr>
            <p:ph type="ctrTitle"/>
          </p:nvPr>
        </p:nvSpPr>
        <p:spPr>
          <a:xfrm>
            <a:off x="716183" y="670836"/>
            <a:ext cx="10033687" cy="840260"/>
          </a:xfrm>
        </p:spPr>
        <p:txBody>
          <a:bodyPr anchor="ctr">
            <a:noAutofit/>
          </a:bodyPr>
          <a:lstStyle/>
          <a:p>
            <a:pPr algn="l"/>
            <a:r>
              <a:rPr lang="fi-FI" sz="3600" dirty="0">
                <a:solidFill>
                  <a:schemeClr val="bg1"/>
                </a:solidFill>
                <a:latin typeface="Be Vietnam" panose="020B0604020202020204" charset="0"/>
              </a:rPr>
              <a:t>Mitä sinulta odotetaan?</a:t>
            </a:r>
            <a:endParaRPr lang="en-FI" sz="3600" dirty="0">
              <a:solidFill>
                <a:schemeClr val="bg1"/>
              </a:solidFill>
              <a:latin typeface="Be Vietnam" panose="020B0604020202020204" charset="0"/>
            </a:endParaRPr>
          </a:p>
        </p:txBody>
      </p:sp>
      <p:sp>
        <p:nvSpPr>
          <p:cNvPr id="3" name="TextBox 2">
            <a:extLst>
              <a:ext uri="{FF2B5EF4-FFF2-40B4-BE49-F238E27FC236}">
                <a16:creationId xmlns:a16="http://schemas.microsoft.com/office/drawing/2014/main" id="{A8AD404F-6A4F-D944-8660-269082C61C7F}"/>
              </a:ext>
            </a:extLst>
          </p:cNvPr>
          <p:cNvSpPr txBox="1"/>
          <p:nvPr/>
        </p:nvSpPr>
        <p:spPr>
          <a:xfrm>
            <a:off x="1114146" y="1511096"/>
            <a:ext cx="10194325" cy="5355312"/>
          </a:xfrm>
          <a:prstGeom prst="rect">
            <a:avLst/>
          </a:prstGeom>
          <a:noFill/>
        </p:spPr>
        <p:txBody>
          <a:bodyPr wrap="square" rtlCol="0">
            <a:spAutoFit/>
          </a:bodyPr>
          <a:lstStyle/>
          <a:p>
            <a:pPr marL="457200" indent="-457200">
              <a:buFont typeface="Arial" panose="020B0604020202020204" pitchFamily="34" charset="0"/>
              <a:buChar char="•"/>
            </a:pPr>
            <a:r>
              <a:rPr lang="fi-FI" sz="2000" dirty="0">
                <a:solidFill>
                  <a:schemeClr val="bg1"/>
                </a:solidFill>
                <a:latin typeface="Be Vietnam" pitchFamily="2" charset="77"/>
              </a:rPr>
              <a:t>Käytät saamaasi päätöksentekovaltaa vastuullisesti  ja hyvän hallitustyöskentelytavan mukaisesti</a:t>
            </a:r>
          </a:p>
          <a:p>
            <a:pPr marL="457200" indent="-457200">
              <a:buFont typeface="Arial" panose="020B0604020202020204" pitchFamily="34" charset="0"/>
              <a:buChar char="•"/>
            </a:pPr>
            <a:r>
              <a:rPr lang="fi-FI" sz="2000" dirty="0">
                <a:solidFill>
                  <a:schemeClr val="bg1"/>
                </a:solidFill>
                <a:latin typeface="Be Vietnam" pitchFamily="2" charset="77"/>
              </a:rPr>
              <a:t>Et luota päätöksenteossa mutu-tietoon tai toisen käden lähteisiin, vaan otat selvää päätöksenteon perusteista. Toiminnanjohtajalle saa soittaa!</a:t>
            </a:r>
          </a:p>
          <a:p>
            <a:pPr marL="457200" indent="-457200">
              <a:buFont typeface="Arial" panose="020B0604020202020204" pitchFamily="34" charset="0"/>
              <a:buChar char="•"/>
            </a:pPr>
            <a:endParaRPr lang="fi-FI" sz="2000" dirty="0">
              <a:solidFill>
                <a:schemeClr val="bg1"/>
              </a:solidFill>
              <a:latin typeface="Be Vietnam" pitchFamily="2" charset="77"/>
            </a:endParaRPr>
          </a:p>
          <a:p>
            <a:pPr marL="457200" indent="-457200">
              <a:buFont typeface="Arial" panose="020B0604020202020204" pitchFamily="34" charset="0"/>
              <a:buChar char="•"/>
            </a:pPr>
            <a:r>
              <a:rPr lang="fi-FI" sz="2000" dirty="0">
                <a:solidFill>
                  <a:schemeClr val="bg1"/>
                </a:solidFill>
                <a:latin typeface="Be Vietnam" pitchFamily="2" charset="77"/>
              </a:rPr>
              <a:t>Osallistut piirin poliittiseen ja järjestölliseen toimintaan aktiivisesti</a:t>
            </a:r>
          </a:p>
          <a:p>
            <a:pPr marL="914400" lvl="1" indent="-457200">
              <a:buFont typeface="Arial" panose="020B0604020202020204" pitchFamily="34" charset="0"/>
              <a:buChar char="•"/>
            </a:pPr>
            <a:r>
              <a:rPr lang="fi-FI" sz="2000" dirty="0">
                <a:solidFill>
                  <a:schemeClr val="bg1"/>
                </a:solidFill>
                <a:latin typeface="Be Vietnam" pitchFamily="2" charset="77"/>
              </a:rPr>
              <a:t>Tuot viestiä kentältäsi ja viet viestiä mukanasi piiristä</a:t>
            </a:r>
          </a:p>
          <a:p>
            <a:pPr marL="914400" lvl="1" indent="-457200">
              <a:buFont typeface="Arial" panose="020B0604020202020204" pitchFamily="34" charset="0"/>
              <a:buChar char="•"/>
            </a:pPr>
            <a:r>
              <a:rPr lang="fi-FI" sz="2000" dirty="0">
                <a:solidFill>
                  <a:schemeClr val="bg1"/>
                </a:solidFill>
                <a:latin typeface="Be Vietnam" pitchFamily="2" charset="77"/>
              </a:rPr>
              <a:t>Piirin varainhankinta?</a:t>
            </a:r>
          </a:p>
          <a:p>
            <a:pPr marL="914400" lvl="1" indent="-457200">
              <a:buFont typeface="Arial" panose="020B0604020202020204" pitchFamily="34" charset="0"/>
              <a:buChar char="•"/>
            </a:pPr>
            <a:r>
              <a:rPr lang="fi-FI" sz="2000" dirty="0">
                <a:solidFill>
                  <a:schemeClr val="bg1"/>
                </a:solidFill>
                <a:latin typeface="Be Vietnam" pitchFamily="2" charset="77"/>
              </a:rPr>
              <a:t>Maakuntavaalitapahtuma?</a:t>
            </a:r>
          </a:p>
          <a:p>
            <a:pPr marL="342900" indent="-342900">
              <a:buFont typeface="Arial" panose="020B0604020202020204" pitchFamily="34" charset="0"/>
              <a:buChar char="•"/>
            </a:pPr>
            <a:r>
              <a:rPr lang="fi-FI" sz="2000" dirty="0">
                <a:solidFill>
                  <a:schemeClr val="bg1"/>
                </a:solidFill>
                <a:latin typeface="Be Vietnam" pitchFamily="2" charset="77"/>
              </a:rPr>
              <a:t>Olet vaikuttava piiripoliitikko, otat kantaa</a:t>
            </a:r>
          </a:p>
          <a:p>
            <a:pPr marL="914400" lvl="1" indent="-457200">
              <a:buFont typeface="Arial" panose="020B0604020202020204" pitchFamily="34" charset="0"/>
              <a:buChar char="•"/>
            </a:pPr>
            <a:r>
              <a:rPr lang="fi-FI" sz="2000" dirty="0">
                <a:solidFill>
                  <a:schemeClr val="bg1"/>
                </a:solidFill>
                <a:latin typeface="Be Vietnam" pitchFamily="2" charset="77"/>
              </a:rPr>
              <a:t>Mielipidekirjoitus </a:t>
            </a:r>
            <a:r>
              <a:rPr lang="fi-FI" sz="2000" dirty="0" err="1">
                <a:solidFill>
                  <a:schemeClr val="bg1"/>
                </a:solidFill>
                <a:latin typeface="Be Vietnam" pitchFamily="2" charset="77"/>
              </a:rPr>
              <a:t>paikallis</a:t>
            </a:r>
            <a:r>
              <a:rPr lang="fi-FI" sz="2000" dirty="0">
                <a:solidFill>
                  <a:schemeClr val="bg1"/>
                </a:solidFill>
                <a:latin typeface="Be Vietnam" pitchFamily="2" charset="77"/>
              </a:rPr>
              <a:t>/maakuntalehteen </a:t>
            </a:r>
          </a:p>
          <a:p>
            <a:pPr marL="914400" lvl="1" indent="-457200">
              <a:buFont typeface="Arial" panose="020B0604020202020204" pitchFamily="34" charset="0"/>
              <a:buChar char="•"/>
            </a:pPr>
            <a:r>
              <a:rPr lang="fi-FI" sz="2000" dirty="0">
                <a:solidFill>
                  <a:schemeClr val="bg1"/>
                </a:solidFill>
                <a:latin typeface="Be Vietnam" pitchFamily="2" charset="77"/>
              </a:rPr>
              <a:t>Piirihallitusjäsenten kirjoitus/blogivuorot</a:t>
            </a:r>
          </a:p>
          <a:p>
            <a:pPr marL="914400" lvl="1" indent="-457200">
              <a:buFont typeface="Arial" panose="020B0604020202020204" pitchFamily="34" charset="0"/>
              <a:buChar char="•"/>
            </a:pPr>
            <a:r>
              <a:rPr lang="fi-FI" sz="2000" dirty="0">
                <a:solidFill>
                  <a:schemeClr val="bg1"/>
                </a:solidFill>
                <a:latin typeface="Be Vietnam" pitchFamily="2" charset="77"/>
              </a:rPr>
              <a:t>Toimit kollektiivisena työnantajana ja tukena piirin henkilökunnalle</a:t>
            </a:r>
          </a:p>
          <a:p>
            <a:pPr marL="457200" indent="-457200">
              <a:buFont typeface="Arial" panose="020B0604020202020204" pitchFamily="34" charset="0"/>
              <a:buChar char="•"/>
            </a:pPr>
            <a:endParaRPr lang="fi-FI" sz="2000" dirty="0">
              <a:solidFill>
                <a:schemeClr val="bg1"/>
              </a:solidFill>
              <a:latin typeface="Be Vietnam" pitchFamily="2" charset="77"/>
            </a:endParaRPr>
          </a:p>
          <a:p>
            <a:r>
              <a:rPr lang="fi-FI" sz="2000" dirty="0">
                <a:solidFill>
                  <a:schemeClr val="bg1"/>
                </a:solidFill>
                <a:latin typeface="Be Vietnam" pitchFamily="2" charset="77"/>
              </a:rPr>
              <a:t>Hyvä hallitus on keskusteleva, avoin, erilaisuutta arvostava ja yhteistyökykyinen</a:t>
            </a:r>
          </a:p>
          <a:p>
            <a:pPr marL="457200" indent="-457200">
              <a:buFont typeface="Arial" panose="020B0604020202020204" pitchFamily="34" charset="0"/>
              <a:buChar char="•"/>
            </a:pPr>
            <a:endParaRPr lang="fi-FI" sz="2000" dirty="0">
              <a:solidFill>
                <a:schemeClr val="bg1"/>
              </a:solidFill>
              <a:latin typeface="Be Vietnam" pitchFamily="2" charset="77"/>
            </a:endParaRPr>
          </a:p>
          <a:p>
            <a:pPr marL="457200" indent="-457200">
              <a:buFont typeface="Arial" panose="020B0604020202020204" pitchFamily="34" charset="0"/>
              <a:buChar char="•"/>
            </a:pPr>
            <a:endParaRPr lang="fi-FI" sz="2200" dirty="0">
              <a:solidFill>
                <a:schemeClr val="bg1"/>
              </a:solidFill>
              <a:latin typeface="Be Vietnam" pitchFamily="2" charset="77"/>
            </a:endParaRPr>
          </a:p>
        </p:txBody>
      </p:sp>
    </p:spTree>
    <p:extLst>
      <p:ext uri="{BB962C8B-B14F-4D97-AF65-F5344CB8AC3E}">
        <p14:creationId xmlns:p14="http://schemas.microsoft.com/office/powerpoint/2010/main" val="2359655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7028-921F-A647-A055-2B6066DB252A}"/>
              </a:ext>
            </a:extLst>
          </p:cNvPr>
          <p:cNvSpPr>
            <a:spLocks noGrp="1"/>
          </p:cNvSpPr>
          <p:nvPr>
            <p:ph type="ctrTitle"/>
          </p:nvPr>
        </p:nvSpPr>
        <p:spPr>
          <a:xfrm>
            <a:off x="494452" y="578641"/>
            <a:ext cx="10033687" cy="840260"/>
          </a:xfrm>
        </p:spPr>
        <p:txBody>
          <a:bodyPr anchor="ctr">
            <a:normAutofit/>
          </a:bodyPr>
          <a:lstStyle/>
          <a:p>
            <a:pPr algn="l"/>
            <a:r>
              <a:rPr lang="fi-FI" sz="3600" dirty="0">
                <a:latin typeface="Be Vietnam" panose="020B0604020202020204" charset="0"/>
              </a:rPr>
              <a:t>Piirin työnjako</a:t>
            </a:r>
            <a:endParaRPr lang="en-FI" sz="3600" dirty="0">
              <a:latin typeface="Be Vietnam" panose="020B0604020202020204" charset="0"/>
            </a:endParaRPr>
          </a:p>
        </p:txBody>
      </p:sp>
      <p:sp>
        <p:nvSpPr>
          <p:cNvPr id="3" name="TextBox 2">
            <a:extLst>
              <a:ext uri="{FF2B5EF4-FFF2-40B4-BE49-F238E27FC236}">
                <a16:creationId xmlns:a16="http://schemas.microsoft.com/office/drawing/2014/main" id="{A8AD404F-6A4F-D944-8660-269082C61C7F}"/>
              </a:ext>
            </a:extLst>
          </p:cNvPr>
          <p:cNvSpPr txBox="1"/>
          <p:nvPr/>
        </p:nvSpPr>
        <p:spPr>
          <a:xfrm>
            <a:off x="735291" y="1615354"/>
            <a:ext cx="10818277" cy="3908762"/>
          </a:xfrm>
          <a:prstGeom prst="rect">
            <a:avLst/>
          </a:prstGeom>
          <a:noFill/>
        </p:spPr>
        <p:txBody>
          <a:bodyPr wrap="square" rtlCol="0">
            <a:spAutoFit/>
          </a:bodyPr>
          <a:lstStyle/>
          <a:p>
            <a:pPr marL="342900" indent="-342900">
              <a:buFont typeface="Arial" panose="020B0604020202020204" pitchFamily="34" charset="0"/>
              <a:buChar char="•"/>
            </a:pPr>
            <a:r>
              <a:rPr lang="fi-FI" sz="2000" dirty="0">
                <a:latin typeface="Be Vietnam" pitchFamily="2" charset="77"/>
              </a:rPr>
              <a:t>Avatkaa </a:t>
            </a:r>
            <a:r>
              <a:rPr lang="fi-FI" sz="2000">
                <a:latin typeface="Be Vietnam" pitchFamily="2" charset="77"/>
              </a:rPr>
              <a:t>piiriin tehtävienjakodokumentti </a:t>
            </a:r>
            <a:r>
              <a:rPr lang="fi-FI" sz="2000" dirty="0">
                <a:latin typeface="Be Vietnam" pitchFamily="2" charset="77"/>
              </a:rPr>
              <a:t>yhteisesti </a:t>
            </a:r>
          </a:p>
          <a:p>
            <a:pPr marL="342900" indent="-342900">
              <a:buFont typeface="Arial" panose="020B0604020202020204" pitchFamily="34" charset="0"/>
              <a:buChar char="•"/>
            </a:pPr>
            <a:r>
              <a:rPr lang="fi-FI" sz="2000" dirty="0">
                <a:latin typeface="Be Vietnam" pitchFamily="2" charset="77"/>
              </a:rPr>
              <a:t>Käykää läpi yhdessä piirin tehtävät keskustellen. Siirtäkää tehtävät listasta oikean vastuutahon alle; toiminnanjohtajan, puheenjohtajan tai piirihallituksen. Sama tehtävä voi myös olla useamman vastuulla.</a:t>
            </a:r>
          </a:p>
          <a:p>
            <a:pPr marL="342900" indent="-342900">
              <a:buFont typeface="Arial" panose="020B0604020202020204" pitchFamily="34" charset="0"/>
              <a:buChar char="•"/>
            </a:pPr>
            <a:r>
              <a:rPr lang="fi-FI" sz="2000" dirty="0">
                <a:latin typeface="Be Vietnam" pitchFamily="2" charset="77"/>
              </a:rPr>
              <a:t>Puuttuuko jokin tehtävä listauksesta? Lisätkää ja jatkakaa listaa, ja hyödyntäkää sitä jatkossa.</a:t>
            </a:r>
          </a:p>
          <a:p>
            <a:pPr marL="342900" indent="-342900">
              <a:buFont typeface="Arial" panose="020B0604020202020204" pitchFamily="34" charset="0"/>
              <a:buChar char="•"/>
            </a:pPr>
            <a:r>
              <a:rPr lang="fi-FI" sz="2000" dirty="0">
                <a:latin typeface="Be Vietnam" pitchFamily="2" charset="77"/>
              </a:rPr>
              <a:t>Miltä tehtävien- ja vastuunjako näyttää?</a:t>
            </a:r>
          </a:p>
          <a:p>
            <a:r>
              <a:rPr lang="fi-FI" sz="2000" dirty="0">
                <a:latin typeface="Be Vietnam" pitchFamily="2" charset="77"/>
              </a:rPr>
              <a:t> </a:t>
            </a:r>
          </a:p>
          <a:p>
            <a:pPr marL="342900" indent="-342900">
              <a:buFont typeface="Arial" panose="020B0604020202020204" pitchFamily="34" charset="0"/>
              <a:buChar char="•"/>
            </a:pPr>
            <a:r>
              <a:rPr lang="fi-FI" sz="1600" dirty="0">
                <a:latin typeface="Be Vietnam" pitchFamily="2" charset="77"/>
              </a:rPr>
              <a:t>Vetäjä tallentaa mallipohjan kopion, jonka jakaa osallistujille: </a:t>
            </a:r>
            <a:r>
              <a:rPr lang="fi-FI" sz="1600" dirty="0">
                <a:latin typeface="Be Vietnam" pitchFamily="2" charset="77"/>
                <a:hlinkClick r:id="rId3"/>
              </a:rPr>
              <a:t>https://docs.google.com/document/d/1U8GtnFh6eusb_jVWRldRZnTTPx4_xgFv3-KOTR8EzjU/edit?usp=sharing</a:t>
            </a:r>
            <a:endParaRPr lang="fi-FI" sz="1600" dirty="0">
              <a:latin typeface="Be Vietnam" pitchFamily="2" charset="77"/>
            </a:endParaRPr>
          </a:p>
          <a:p>
            <a:pPr marL="342900" indent="-342900">
              <a:buFont typeface="Arial" panose="020B0604020202020204" pitchFamily="34" charset="0"/>
              <a:buChar char="•"/>
            </a:pPr>
            <a:endParaRPr lang="fi-FI" sz="2000" dirty="0">
              <a:latin typeface="Be Vietnam" pitchFamily="2" charset="77"/>
            </a:endParaRPr>
          </a:p>
          <a:p>
            <a:pPr marL="342900" indent="-342900">
              <a:buFont typeface="Arial" panose="020B0604020202020204" pitchFamily="34" charset="0"/>
              <a:buChar char="•"/>
            </a:pPr>
            <a:endParaRPr lang="en-FI" sz="2000" dirty="0">
              <a:latin typeface="Be Vietnam" pitchFamily="2" charset="77"/>
            </a:endParaRPr>
          </a:p>
        </p:txBody>
      </p:sp>
    </p:spTree>
    <p:extLst>
      <p:ext uri="{BB962C8B-B14F-4D97-AF65-F5344CB8AC3E}">
        <p14:creationId xmlns:p14="http://schemas.microsoft.com/office/powerpoint/2010/main" val="3701421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7028-921F-A647-A055-2B6066DB252A}"/>
              </a:ext>
            </a:extLst>
          </p:cNvPr>
          <p:cNvSpPr>
            <a:spLocks noGrp="1"/>
          </p:cNvSpPr>
          <p:nvPr>
            <p:ph type="ctrTitle"/>
          </p:nvPr>
        </p:nvSpPr>
        <p:spPr>
          <a:xfrm>
            <a:off x="348537" y="527648"/>
            <a:ext cx="10033687" cy="840260"/>
          </a:xfrm>
        </p:spPr>
        <p:txBody>
          <a:bodyPr anchor="ctr">
            <a:normAutofit/>
          </a:bodyPr>
          <a:lstStyle/>
          <a:p>
            <a:pPr algn="l"/>
            <a:r>
              <a:rPr lang="fi-FI" sz="3600" dirty="0">
                <a:latin typeface="Be Vietnam" panose="020B0604020202020204" charset="0"/>
              </a:rPr>
              <a:t>Pohdittavaksi &amp; keskusteltavaksi</a:t>
            </a:r>
            <a:endParaRPr lang="en-FI" sz="3600" dirty="0">
              <a:latin typeface="Be Vietnam" panose="020B0604020202020204" charset="0"/>
            </a:endParaRPr>
          </a:p>
        </p:txBody>
      </p:sp>
      <p:sp>
        <p:nvSpPr>
          <p:cNvPr id="3" name="TextBox 2">
            <a:extLst>
              <a:ext uri="{FF2B5EF4-FFF2-40B4-BE49-F238E27FC236}">
                <a16:creationId xmlns:a16="http://schemas.microsoft.com/office/drawing/2014/main" id="{A8AD404F-6A4F-D944-8660-269082C61C7F}"/>
              </a:ext>
            </a:extLst>
          </p:cNvPr>
          <p:cNvSpPr txBox="1"/>
          <p:nvPr/>
        </p:nvSpPr>
        <p:spPr>
          <a:xfrm>
            <a:off x="735291" y="1615354"/>
            <a:ext cx="10818277" cy="4401205"/>
          </a:xfrm>
          <a:prstGeom prst="rect">
            <a:avLst/>
          </a:prstGeom>
          <a:noFill/>
        </p:spPr>
        <p:txBody>
          <a:bodyPr wrap="square" rtlCol="0">
            <a:spAutoFit/>
          </a:bodyPr>
          <a:lstStyle/>
          <a:p>
            <a:pPr marL="342900" indent="-342900">
              <a:buFont typeface="Arial" panose="020B0604020202020204" pitchFamily="34" charset="0"/>
              <a:buChar char="•"/>
            </a:pPr>
            <a:r>
              <a:rPr lang="fi-FI" sz="2000" dirty="0">
                <a:latin typeface="Be Vietnam" pitchFamily="2" charset="77"/>
              </a:rPr>
              <a:t>Moni ihminen kokee - onneksi - halua vaikuttaa yhteiskunnallisiin asioihin. Se tapahtuu vain suoremmin, ihmisten omilla ehdoilla ja valitettavan usein kovin tehottomasti. </a:t>
            </a:r>
          </a:p>
          <a:p>
            <a:pPr marL="342900" indent="-342900">
              <a:buFont typeface="Arial" panose="020B0604020202020204" pitchFamily="34" charset="0"/>
              <a:buChar char="•"/>
            </a:pPr>
            <a:r>
              <a:rPr lang="fi-FI" sz="2000" dirty="0">
                <a:latin typeface="Be Vietnam" pitchFamily="2" charset="77"/>
              </a:rPr>
              <a:t>Erilaisiin kyselyihin, mielipidemittauksiin, nettiadresseihin </a:t>
            </a:r>
            <a:r>
              <a:rPr lang="fi-FI" sz="2000">
                <a:latin typeface="Be Vietnam" pitchFamily="2" charset="77"/>
              </a:rPr>
              <a:t>yms. vastaaminen </a:t>
            </a:r>
            <a:r>
              <a:rPr lang="fi-FI" sz="2000" dirty="0">
                <a:latin typeface="Be Vietnam" pitchFamily="2" charset="77"/>
              </a:rPr>
              <a:t>on koko ajan lisääntynyt. </a:t>
            </a:r>
          </a:p>
          <a:p>
            <a:pPr marL="342900" indent="-342900">
              <a:buFont typeface="Arial" panose="020B0604020202020204" pitchFamily="34" charset="0"/>
              <a:buChar char="•"/>
            </a:pPr>
            <a:r>
              <a:rPr lang="fi-FI" sz="2000" dirty="0">
                <a:latin typeface="Be Vietnam" pitchFamily="2" charset="77"/>
              </a:rPr>
              <a:t>Varsinainen vaikuttamistyö on siirtynyt lobbareille ja asiantuntijoille ja myös virkamiesvalta on kasvanut</a:t>
            </a:r>
            <a:r>
              <a:rPr lang="fi-FI" sz="2000">
                <a:latin typeface="Be Vietnam" pitchFamily="2" charset="77"/>
              </a:rPr>
              <a:t>. </a:t>
            </a:r>
          </a:p>
          <a:p>
            <a:pPr marL="342900" indent="-342900">
              <a:buFont typeface="Arial" panose="020B0604020202020204" pitchFamily="34" charset="0"/>
              <a:buChar char="•"/>
            </a:pPr>
            <a:r>
              <a:rPr lang="fi-FI" sz="2000">
                <a:latin typeface="Be Vietnam" pitchFamily="2" charset="77"/>
              </a:rPr>
              <a:t>On </a:t>
            </a:r>
            <a:r>
              <a:rPr lang="fi-FI" sz="2000" dirty="0">
                <a:latin typeface="Be Vietnam" pitchFamily="2" charset="77"/>
              </a:rPr>
              <a:t>havaittavissa selvä kohtaamisongelma perinteisen puolueisiin perustuvan poliittisen järjestelmän kanssa. Vahva sitoutuminen - esimerkiksi puolueisiin - ei ole enää tätä päivää. </a:t>
            </a:r>
          </a:p>
          <a:p>
            <a:endParaRPr lang="fi-FI" sz="2000" dirty="0">
              <a:latin typeface="Be Vietnam" pitchFamily="2" charset="77"/>
            </a:endParaRPr>
          </a:p>
          <a:p>
            <a:r>
              <a:rPr lang="fi-FI" sz="2000" dirty="0">
                <a:latin typeface="Be Vietnam" pitchFamily="2" charset="77"/>
              </a:rPr>
              <a:t>Pystyvätkö </a:t>
            </a:r>
            <a:r>
              <a:rPr lang="fi-FI" sz="2000">
                <a:latin typeface="Be Vietnam" pitchFamily="2" charset="77"/>
              </a:rPr>
              <a:t>puolueet muuttamaan </a:t>
            </a:r>
            <a:r>
              <a:rPr lang="fi-FI" sz="2000" dirty="0">
                <a:latin typeface="Be Vietnam" pitchFamily="2" charset="77"/>
              </a:rPr>
              <a:t>toimintansa sellaiseksi, että se vastaa nykypäivän ihmisten ja nuorten toiveita? Millaisin keinoin voisitte lisätä ei-jäsenen sekä politiikkaa vähemmän tuntevan vaikuttamismahdollisuuksia omassa piirissänne?</a:t>
            </a:r>
            <a:endParaRPr lang="en-FI" sz="2000" dirty="0">
              <a:latin typeface="Be Vietnam" pitchFamily="2" charset="77"/>
            </a:endParaRPr>
          </a:p>
        </p:txBody>
      </p:sp>
    </p:spTree>
    <p:extLst>
      <p:ext uri="{BB962C8B-B14F-4D97-AF65-F5344CB8AC3E}">
        <p14:creationId xmlns:p14="http://schemas.microsoft.com/office/powerpoint/2010/main" val="1639782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7028-921F-A647-A055-2B6066DB252A}"/>
              </a:ext>
            </a:extLst>
          </p:cNvPr>
          <p:cNvSpPr>
            <a:spLocks noGrp="1"/>
          </p:cNvSpPr>
          <p:nvPr>
            <p:ph type="ctrTitle"/>
          </p:nvPr>
        </p:nvSpPr>
        <p:spPr>
          <a:xfrm>
            <a:off x="405098" y="782171"/>
            <a:ext cx="10033687" cy="840260"/>
          </a:xfrm>
        </p:spPr>
        <p:txBody>
          <a:bodyPr anchor="ctr">
            <a:normAutofit/>
          </a:bodyPr>
          <a:lstStyle/>
          <a:p>
            <a:pPr algn="l"/>
            <a:r>
              <a:rPr lang="fi-FI" sz="3600">
                <a:solidFill>
                  <a:schemeClr val="bg1"/>
                </a:solidFill>
                <a:latin typeface="Be Vietnam" panose="020B0604020202020204" charset="0"/>
              </a:rPr>
              <a:t>Piirihallituksen tehtävät </a:t>
            </a:r>
            <a:r>
              <a:rPr lang="fi-FI" sz="3600" dirty="0">
                <a:solidFill>
                  <a:schemeClr val="bg1"/>
                </a:solidFill>
                <a:latin typeface="Be Vietnam" panose="020B0604020202020204" charset="0"/>
              </a:rPr>
              <a:t>(19 §)</a:t>
            </a:r>
            <a:endParaRPr lang="en-FI" sz="3600" dirty="0">
              <a:solidFill>
                <a:schemeClr val="bg1"/>
              </a:solidFill>
              <a:latin typeface="Be Vietnam" panose="020B0604020202020204" charset="0"/>
            </a:endParaRPr>
          </a:p>
        </p:txBody>
      </p:sp>
      <p:sp>
        <p:nvSpPr>
          <p:cNvPr id="3" name="TextBox 2">
            <a:extLst>
              <a:ext uri="{FF2B5EF4-FFF2-40B4-BE49-F238E27FC236}">
                <a16:creationId xmlns:a16="http://schemas.microsoft.com/office/drawing/2014/main" id="{A8AD404F-6A4F-D944-8660-269082C61C7F}"/>
              </a:ext>
            </a:extLst>
          </p:cNvPr>
          <p:cNvSpPr txBox="1"/>
          <p:nvPr/>
        </p:nvSpPr>
        <p:spPr>
          <a:xfrm>
            <a:off x="755926" y="1388799"/>
            <a:ext cx="10194325" cy="5016758"/>
          </a:xfrm>
          <a:prstGeom prst="rect">
            <a:avLst/>
          </a:prstGeom>
          <a:noFill/>
        </p:spPr>
        <p:txBody>
          <a:bodyPr wrap="square" rtlCol="0">
            <a:spAutoFit/>
          </a:bodyPr>
          <a:lstStyle/>
          <a:p>
            <a:endParaRPr lang="fi-FI" sz="1600" dirty="0">
              <a:solidFill>
                <a:schemeClr val="bg1"/>
              </a:solidFill>
              <a:latin typeface="Be Vietnam" pitchFamily="2" charset="77"/>
            </a:endParaRPr>
          </a:p>
          <a:p>
            <a:r>
              <a:rPr lang="fi-FI" sz="1600">
                <a:solidFill>
                  <a:schemeClr val="bg1"/>
                </a:solidFill>
                <a:latin typeface="Be Vietnam" pitchFamily="2" charset="77"/>
              </a:rPr>
              <a:t>1) hyväksyä </a:t>
            </a:r>
            <a:r>
              <a:rPr lang="fi-FI" sz="1600" dirty="0">
                <a:solidFill>
                  <a:schemeClr val="bg1"/>
                </a:solidFill>
                <a:latin typeface="Be Vietnam" pitchFamily="2" charset="77"/>
              </a:rPr>
              <a:t>jäsenyhdistykset piiriin, pitää niistä luetteloa ja huolehtia jäsen- ja kannatusmaksujen kantamisesta sekä vastata siitä, että puolueen toiminta kattaa tarkoituksenmukaisella tavalla piirin toimialueen,</a:t>
            </a:r>
          </a:p>
          <a:p>
            <a:endParaRPr lang="fi-FI" sz="1600" dirty="0">
              <a:solidFill>
                <a:schemeClr val="bg1"/>
              </a:solidFill>
              <a:latin typeface="Be Vietnam" pitchFamily="2" charset="77"/>
            </a:endParaRPr>
          </a:p>
          <a:p>
            <a:r>
              <a:rPr lang="fi-FI" sz="1600" dirty="0">
                <a:solidFill>
                  <a:schemeClr val="bg1"/>
                </a:solidFill>
                <a:latin typeface="Be Vietnam" pitchFamily="2" charset="77"/>
              </a:rPr>
              <a:t>2) olla yhdyssiteenä piirin jäsenyhdistysten ja puoluehallituksen välillä ja edistää piirin toimialueella toimivien keskustajärjestöjen yhteistyötä,</a:t>
            </a:r>
            <a:br>
              <a:rPr lang="fi-FI" sz="1600" dirty="0">
                <a:solidFill>
                  <a:schemeClr val="bg1"/>
                </a:solidFill>
                <a:latin typeface="Be Vietnam" pitchFamily="2" charset="77"/>
              </a:rPr>
            </a:br>
            <a:endParaRPr lang="fi-FI" sz="1600" dirty="0">
              <a:solidFill>
                <a:schemeClr val="bg1"/>
              </a:solidFill>
              <a:latin typeface="Be Vietnam" pitchFamily="2" charset="77"/>
            </a:endParaRPr>
          </a:p>
          <a:p>
            <a:r>
              <a:rPr lang="fi-FI" sz="1600" dirty="0">
                <a:solidFill>
                  <a:schemeClr val="bg1"/>
                </a:solidFill>
                <a:latin typeface="Be Vietnam" pitchFamily="2" charset="77"/>
              </a:rPr>
              <a:t>3) asettaa valintansa jälkeen ensimmäisessä kokouksessa </a:t>
            </a:r>
            <a:r>
              <a:rPr lang="fi-FI" sz="1600">
                <a:solidFill>
                  <a:schemeClr val="bg1"/>
                </a:solidFill>
                <a:latin typeface="Be Vietnam" pitchFamily="2" charset="77"/>
              </a:rPr>
              <a:t>keskuudestaan 5</a:t>
            </a:r>
            <a:r>
              <a:rPr lang="fi-FI" sz="1600">
                <a:solidFill>
                  <a:schemeClr val="bg1"/>
                </a:solidFill>
                <a:latin typeface="Calibri" panose="020F0502020204030204" pitchFamily="34" charset="0"/>
                <a:cs typeface="Calibri" panose="020F0502020204030204" pitchFamily="34" charset="0"/>
              </a:rPr>
              <a:t>‒</a:t>
            </a:r>
            <a:r>
              <a:rPr lang="fi-FI" sz="1600">
                <a:solidFill>
                  <a:schemeClr val="bg1"/>
                </a:solidFill>
                <a:latin typeface="Be Vietnam" pitchFamily="2" charset="77"/>
              </a:rPr>
              <a:t>9-jäseninen </a:t>
            </a:r>
            <a:r>
              <a:rPr lang="fi-FI" sz="1600" dirty="0">
                <a:solidFill>
                  <a:schemeClr val="bg1"/>
                </a:solidFill>
                <a:latin typeface="Be Vietnam" pitchFamily="2" charset="77"/>
              </a:rPr>
              <a:t>työvaliokunta asioiden valmistelevaa käsittelyä ja piirihallituksen päätösten toimeenpanoa varten. Piirihallitus voi myös siirtää asioita työvaliokunnan tehtäväksi. Työvaliokunnan kokoonpanossa tulee olla sekä naisia että miehiä kumpiakin vähintään 40 prosenttia.</a:t>
            </a:r>
            <a:br>
              <a:rPr lang="fi-FI" sz="1600" dirty="0">
                <a:solidFill>
                  <a:schemeClr val="bg1"/>
                </a:solidFill>
                <a:latin typeface="Be Vietnam" pitchFamily="2" charset="77"/>
              </a:rPr>
            </a:br>
            <a:endParaRPr lang="fi-FI" sz="1600" dirty="0">
              <a:solidFill>
                <a:schemeClr val="bg1"/>
              </a:solidFill>
              <a:latin typeface="Be Vietnam" pitchFamily="2" charset="77"/>
            </a:endParaRPr>
          </a:p>
          <a:p>
            <a:r>
              <a:rPr lang="fi-FI" sz="1600" dirty="0">
                <a:solidFill>
                  <a:schemeClr val="bg1"/>
                </a:solidFill>
                <a:latin typeface="Be Vietnam" pitchFamily="2" charset="77"/>
              </a:rPr>
              <a:t>4) valita sekä ilmoittaa puolueelle työmarkkina- ja yrittäjätoiminnan sekä muut tarpeelliseksi katsotut yhteyshenkilöt,</a:t>
            </a:r>
            <a:br>
              <a:rPr lang="fi-FI" sz="1600" dirty="0">
                <a:solidFill>
                  <a:schemeClr val="bg1"/>
                </a:solidFill>
                <a:latin typeface="Be Vietnam" pitchFamily="2" charset="77"/>
              </a:rPr>
            </a:br>
            <a:endParaRPr lang="fi-FI" sz="1600" dirty="0">
              <a:solidFill>
                <a:schemeClr val="bg1"/>
              </a:solidFill>
              <a:latin typeface="Be Vietnam" pitchFamily="2" charset="77"/>
            </a:endParaRPr>
          </a:p>
          <a:p>
            <a:r>
              <a:rPr lang="fi-FI" sz="1600" dirty="0">
                <a:solidFill>
                  <a:schemeClr val="bg1"/>
                </a:solidFill>
                <a:latin typeface="Be Vietnam" pitchFamily="2" charset="77"/>
              </a:rPr>
              <a:t>5) valmistella piirin kokoukset,</a:t>
            </a:r>
            <a:br>
              <a:rPr lang="fi-FI" sz="1600" dirty="0">
                <a:solidFill>
                  <a:schemeClr val="bg1"/>
                </a:solidFill>
                <a:latin typeface="Be Vietnam" pitchFamily="2" charset="77"/>
              </a:rPr>
            </a:br>
            <a:endParaRPr lang="fi-FI" sz="1600" dirty="0">
              <a:solidFill>
                <a:schemeClr val="bg1"/>
              </a:solidFill>
              <a:latin typeface="Be Vietnam" pitchFamily="2" charset="77"/>
            </a:endParaRPr>
          </a:p>
          <a:p>
            <a:r>
              <a:rPr lang="fi-FI" sz="1600" dirty="0">
                <a:solidFill>
                  <a:schemeClr val="bg1"/>
                </a:solidFill>
                <a:latin typeface="Be Vietnam" pitchFamily="2" charset="77"/>
              </a:rPr>
              <a:t>6) kutsua jäsenyhdistysten edustajat ja luottamushenkilöt piirin kokouksiin,</a:t>
            </a:r>
            <a:br>
              <a:rPr lang="fi-FI" sz="1600" dirty="0">
                <a:solidFill>
                  <a:schemeClr val="bg1"/>
                </a:solidFill>
                <a:latin typeface="Be Vietnam" pitchFamily="2" charset="77"/>
              </a:rPr>
            </a:br>
            <a:endParaRPr lang="fi-FI" sz="1600" dirty="0">
              <a:solidFill>
                <a:schemeClr val="bg1"/>
              </a:solidFill>
              <a:latin typeface="Be Vietnam" pitchFamily="2" charset="77"/>
            </a:endParaRPr>
          </a:p>
        </p:txBody>
      </p:sp>
    </p:spTree>
    <p:extLst>
      <p:ext uri="{BB962C8B-B14F-4D97-AF65-F5344CB8AC3E}">
        <p14:creationId xmlns:p14="http://schemas.microsoft.com/office/powerpoint/2010/main" val="406592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747760EA-E9CC-4BB6-B722-FFA2A0E3EE12}"/>
              </a:ext>
            </a:extLst>
          </p:cNvPr>
          <p:cNvSpPr/>
          <p:nvPr/>
        </p:nvSpPr>
        <p:spPr>
          <a:xfrm>
            <a:off x="678730" y="951020"/>
            <a:ext cx="11048214" cy="5262979"/>
          </a:xfrm>
          <a:prstGeom prst="rect">
            <a:avLst/>
          </a:prstGeom>
        </p:spPr>
        <p:txBody>
          <a:bodyPr wrap="square">
            <a:spAutoFit/>
          </a:bodyPr>
          <a:lstStyle/>
          <a:p>
            <a:pPr lvl="0"/>
            <a:r>
              <a:rPr lang="fi-FI" sz="1600" dirty="0">
                <a:solidFill>
                  <a:prstClr val="white"/>
                </a:solidFill>
                <a:latin typeface="Be Vietnam" pitchFamily="2" charset="77"/>
              </a:rPr>
              <a:t>7) vastata piirihallitukselle tehtyihin aloitteisiin sekä valmistella piirikokoukselle vastaukset jäsenyhdistysten tekemiin aloitteisiin sekä puoluehallituksen pyytämiin lausuntoihin,</a:t>
            </a:r>
            <a:br>
              <a:rPr lang="fi-FI" sz="1600" dirty="0">
                <a:solidFill>
                  <a:prstClr val="white"/>
                </a:solidFill>
                <a:latin typeface="Be Vietnam" pitchFamily="2" charset="77"/>
              </a:rPr>
            </a:br>
            <a:endParaRPr lang="fi-FI" sz="1600" dirty="0">
              <a:solidFill>
                <a:prstClr val="white"/>
              </a:solidFill>
              <a:latin typeface="Be Vietnam" pitchFamily="2" charset="77"/>
            </a:endParaRPr>
          </a:p>
          <a:p>
            <a:pPr lvl="0"/>
            <a:r>
              <a:rPr lang="fi-FI" sz="1600" dirty="0">
                <a:solidFill>
                  <a:prstClr val="white"/>
                </a:solidFill>
                <a:latin typeface="Be Vietnam" pitchFamily="2" charset="77"/>
              </a:rPr>
              <a:t>8) valmistella maakunnallisista ja muista yhteisistä asioista aloitteita ja tiedottaa niistä,</a:t>
            </a:r>
          </a:p>
          <a:p>
            <a:pPr lvl="0"/>
            <a:endParaRPr lang="fi-FI" sz="1600" dirty="0">
              <a:solidFill>
                <a:prstClr val="white"/>
              </a:solidFill>
              <a:latin typeface="Be Vietnam" pitchFamily="2" charset="77"/>
            </a:endParaRPr>
          </a:p>
          <a:p>
            <a:pPr lvl="0"/>
            <a:r>
              <a:rPr lang="fi-FI" sz="1600" dirty="0">
                <a:solidFill>
                  <a:prstClr val="white"/>
                </a:solidFill>
                <a:latin typeface="Be Vietnam" pitchFamily="2" charset="77"/>
              </a:rPr>
              <a:t>9) toimeenpanna kokouspäätökset ja vastata toimintasuunnitelman toteutuksesta,</a:t>
            </a:r>
          </a:p>
          <a:p>
            <a:pPr lvl="0"/>
            <a:endParaRPr lang="fi-FI" sz="1600" dirty="0">
              <a:solidFill>
                <a:prstClr val="white"/>
              </a:solidFill>
              <a:latin typeface="Be Vietnam" pitchFamily="2" charset="77"/>
            </a:endParaRPr>
          </a:p>
          <a:p>
            <a:pPr lvl="0"/>
            <a:r>
              <a:rPr lang="fi-FI" sz="1600" dirty="0">
                <a:solidFill>
                  <a:prstClr val="white"/>
                </a:solidFill>
                <a:latin typeface="Be Vietnam" pitchFamily="2" charset="77"/>
              </a:rPr>
              <a:t>10) huolehtia ehdokashankinnasta maakuntavaaleihin ja vastata maakuntavaalien hoitamisesta alueellaan,</a:t>
            </a:r>
          </a:p>
          <a:p>
            <a:pPr lvl="0"/>
            <a:endParaRPr lang="fi-FI" sz="1600" dirty="0">
              <a:solidFill>
                <a:prstClr val="white"/>
              </a:solidFill>
              <a:latin typeface="Be Vietnam" pitchFamily="2" charset="77"/>
            </a:endParaRPr>
          </a:p>
          <a:p>
            <a:pPr lvl="0"/>
            <a:r>
              <a:rPr lang="fi-FI" sz="1600" dirty="0">
                <a:solidFill>
                  <a:prstClr val="white"/>
                </a:solidFill>
                <a:latin typeface="Be Vietnam" pitchFamily="2" charset="77"/>
              </a:rPr>
              <a:t>11) toimia yhteistyössä Keskustan maakuntavaltuustotyöryhmän kanssa puolueen maakuntapoliittisten tavoitteiden saavuttamiseksi ja laatia 14§:n mukaisesti ehdotus henkilöistä maakunnan hallintoelimiin piirin kokousten käsiteltäväksi ja hyväksyttäväksi,</a:t>
            </a:r>
          </a:p>
          <a:p>
            <a:pPr lvl="0"/>
            <a:endParaRPr lang="fi-FI" sz="1600" dirty="0">
              <a:solidFill>
                <a:prstClr val="white"/>
              </a:solidFill>
              <a:latin typeface="Be Vietnam" pitchFamily="2" charset="77"/>
            </a:endParaRPr>
          </a:p>
          <a:p>
            <a:pPr lvl="0"/>
            <a:r>
              <a:rPr lang="fi-FI" sz="1600" dirty="0">
                <a:solidFill>
                  <a:prstClr val="white"/>
                </a:solidFill>
                <a:latin typeface="Be Vietnam" pitchFamily="2" charset="77"/>
              </a:rPr>
              <a:t>12) johtaa valtiollisiin vaaleihin valmistautumista sekä koordinoida alueen kuntavaalitoimintaa puoluehallituksen antamien ohjeiden mukaisesti ja vastata vaaliorganisaatiosta sekä puolueen puheenjohtajan valinnasta järjestettävän neuvoa-antava jäsenäänestyksen järjestämisestä toimialueellaan,</a:t>
            </a:r>
          </a:p>
          <a:p>
            <a:pPr lvl="0"/>
            <a:endParaRPr lang="fi-FI" sz="1600" dirty="0">
              <a:solidFill>
                <a:prstClr val="white"/>
              </a:solidFill>
              <a:latin typeface="Be Vietnam" pitchFamily="2" charset="77"/>
            </a:endParaRPr>
          </a:p>
          <a:p>
            <a:pPr lvl="0"/>
            <a:r>
              <a:rPr lang="fi-FI" sz="1600" dirty="0">
                <a:solidFill>
                  <a:prstClr val="white"/>
                </a:solidFill>
                <a:latin typeface="Be Vietnam" pitchFamily="2" charset="77"/>
              </a:rPr>
              <a:t>13) ottaa piirille toiminnanjohtaja ja muut tarvittavat toimihenkilöt sekä sopia heidän tehtävistään ja palkkauksestaan,</a:t>
            </a:r>
          </a:p>
          <a:p>
            <a:pPr lvl="0"/>
            <a:endParaRPr lang="fi-FI" sz="1600" dirty="0">
              <a:solidFill>
                <a:prstClr val="white"/>
              </a:solidFill>
              <a:latin typeface="Be Vietnam" pitchFamily="2" charset="77"/>
            </a:endParaRPr>
          </a:p>
          <a:p>
            <a:pPr lvl="0"/>
            <a:r>
              <a:rPr lang="fi-FI" sz="1600" dirty="0">
                <a:solidFill>
                  <a:prstClr val="white"/>
                </a:solidFill>
                <a:latin typeface="Be Vietnam" pitchFamily="2" charset="77"/>
              </a:rPr>
              <a:t>14) nimetä tarvittavien piirin erityistoimikuntien jäsenet ja ohjata toimikuntien työskentelyä</a:t>
            </a:r>
          </a:p>
        </p:txBody>
      </p:sp>
    </p:spTree>
    <p:extLst>
      <p:ext uri="{BB962C8B-B14F-4D97-AF65-F5344CB8AC3E}">
        <p14:creationId xmlns:p14="http://schemas.microsoft.com/office/powerpoint/2010/main" val="304172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7028-921F-A647-A055-2B6066DB252A}"/>
              </a:ext>
            </a:extLst>
          </p:cNvPr>
          <p:cNvSpPr>
            <a:spLocks noGrp="1"/>
          </p:cNvSpPr>
          <p:nvPr>
            <p:ph type="ctrTitle"/>
          </p:nvPr>
        </p:nvSpPr>
        <p:spPr>
          <a:xfrm>
            <a:off x="625313" y="987863"/>
            <a:ext cx="10033687" cy="840260"/>
          </a:xfrm>
        </p:spPr>
        <p:txBody>
          <a:bodyPr anchor="ctr">
            <a:normAutofit fontScale="90000"/>
          </a:bodyPr>
          <a:lstStyle/>
          <a:p>
            <a:pPr algn="l"/>
            <a:r>
              <a:rPr lang="fi-FI" sz="4000" dirty="0">
                <a:solidFill>
                  <a:schemeClr val="bg1"/>
                </a:solidFill>
                <a:latin typeface="Be Vietnam" panose="020B0604020202020204" charset="0"/>
              </a:rPr>
              <a:t>Luottamus- ja toimihenkilöiden tehtävät</a:t>
            </a:r>
            <a:endParaRPr lang="en-FI" sz="4000" dirty="0">
              <a:solidFill>
                <a:schemeClr val="bg1"/>
              </a:solidFill>
              <a:latin typeface="Be Vietnam" panose="020B0604020202020204" charset="0"/>
            </a:endParaRPr>
          </a:p>
        </p:txBody>
      </p:sp>
      <p:sp>
        <p:nvSpPr>
          <p:cNvPr id="5" name="Suorakulmio 4">
            <a:extLst>
              <a:ext uri="{FF2B5EF4-FFF2-40B4-BE49-F238E27FC236}">
                <a16:creationId xmlns:a16="http://schemas.microsoft.com/office/drawing/2014/main" id="{747760EA-E9CC-4BB6-B722-FFA2A0E3EE12}"/>
              </a:ext>
            </a:extLst>
          </p:cNvPr>
          <p:cNvSpPr/>
          <p:nvPr/>
        </p:nvSpPr>
        <p:spPr>
          <a:xfrm>
            <a:off x="801278" y="1592043"/>
            <a:ext cx="11048214" cy="4278094"/>
          </a:xfrm>
          <a:prstGeom prst="rect">
            <a:avLst/>
          </a:prstGeom>
        </p:spPr>
        <p:txBody>
          <a:bodyPr wrap="square">
            <a:spAutoFit/>
          </a:bodyPr>
          <a:lstStyle/>
          <a:p>
            <a:pPr lvl="0"/>
            <a:endParaRPr lang="fi-FI" sz="1600" dirty="0">
              <a:solidFill>
                <a:prstClr val="white"/>
              </a:solidFill>
              <a:latin typeface="Be Vietnam" pitchFamily="2" charset="77"/>
            </a:endParaRPr>
          </a:p>
          <a:p>
            <a:pPr lvl="0"/>
            <a:r>
              <a:rPr lang="fi-FI" sz="1600" dirty="0">
                <a:solidFill>
                  <a:prstClr val="white"/>
                </a:solidFill>
                <a:latin typeface="Be Vietnam" pitchFamily="2" charset="77"/>
              </a:rPr>
              <a:t>Piirihallituksen puheenjohtaja</a:t>
            </a:r>
          </a:p>
          <a:p>
            <a:pPr lvl="0"/>
            <a:endParaRPr lang="fi-FI" sz="1600" dirty="0">
              <a:solidFill>
                <a:prstClr val="white"/>
              </a:solidFill>
              <a:latin typeface="Be Vietnam" pitchFamily="2" charset="77"/>
            </a:endParaRPr>
          </a:p>
          <a:p>
            <a:pPr lvl="0"/>
            <a:r>
              <a:rPr lang="fi-FI" sz="1600" dirty="0">
                <a:solidFill>
                  <a:prstClr val="white"/>
                </a:solidFill>
                <a:latin typeface="Be Vietnam" pitchFamily="2" charset="77"/>
              </a:rPr>
              <a:t>1) johtaa piirin toimintaa,</a:t>
            </a:r>
          </a:p>
          <a:p>
            <a:pPr lvl="0"/>
            <a:r>
              <a:rPr lang="fi-FI" sz="1600" dirty="0">
                <a:solidFill>
                  <a:prstClr val="white"/>
                </a:solidFill>
                <a:latin typeface="Be Vietnam" pitchFamily="2" charset="77"/>
              </a:rPr>
              <a:t>2) kutsuu piirihallituksen koolle,</a:t>
            </a:r>
          </a:p>
          <a:p>
            <a:pPr lvl="0"/>
            <a:r>
              <a:rPr lang="fi-FI" sz="1600" dirty="0">
                <a:solidFill>
                  <a:prstClr val="white"/>
                </a:solidFill>
                <a:latin typeface="Be Vietnam" pitchFamily="2" charset="77"/>
              </a:rPr>
              <a:t>3) johtaa piirikokouksissa ja piirihallituksessa puhetta lukuun ottamatta vuosikokouksia, joissa puheenjohtaja valitaan erikseen,</a:t>
            </a:r>
          </a:p>
          <a:p>
            <a:pPr lvl="0"/>
            <a:r>
              <a:rPr lang="fi-FI" sz="1600" dirty="0">
                <a:solidFill>
                  <a:prstClr val="white"/>
                </a:solidFill>
                <a:latin typeface="Be Vietnam" pitchFamily="2" charset="77"/>
              </a:rPr>
              <a:t>4) valmistelee ja esittelee piirihallituksessa esille tulevat asiat yhdessä toiminnanjohtajan kanssa,</a:t>
            </a:r>
          </a:p>
          <a:p>
            <a:pPr lvl="0"/>
            <a:r>
              <a:rPr lang="fi-FI" sz="1600" dirty="0">
                <a:solidFill>
                  <a:prstClr val="white"/>
                </a:solidFill>
                <a:latin typeface="Be Vietnam" pitchFamily="2" charset="77"/>
              </a:rPr>
              <a:t>5) valvoo tehtyjen päätöksien toteuttamisesta sekä</a:t>
            </a:r>
          </a:p>
          <a:p>
            <a:pPr lvl="0"/>
            <a:r>
              <a:rPr lang="fi-FI" sz="1600" dirty="0">
                <a:solidFill>
                  <a:prstClr val="white"/>
                </a:solidFill>
                <a:latin typeface="Be Vietnam" pitchFamily="2" charset="77"/>
              </a:rPr>
              <a:t>6) johtaa piirihallitukselle 19 §:ssä asetettujen velvoitteiden täyttämistä.</a:t>
            </a:r>
          </a:p>
          <a:p>
            <a:pPr lvl="0"/>
            <a:endParaRPr lang="fi-FI" sz="1600" dirty="0">
              <a:solidFill>
                <a:prstClr val="white"/>
              </a:solidFill>
              <a:latin typeface="Be Vietnam" pitchFamily="2" charset="77"/>
            </a:endParaRPr>
          </a:p>
          <a:p>
            <a:pPr lvl="0"/>
            <a:r>
              <a:rPr lang="fi-FI" sz="1600" b="1">
                <a:solidFill>
                  <a:prstClr val="white"/>
                </a:solidFill>
                <a:latin typeface="Be Vietnam" pitchFamily="2" charset="77"/>
              </a:rPr>
              <a:t>Piirihallituksen varapuheenjohtajat ja toiminnanjohtaja</a:t>
            </a:r>
            <a:endParaRPr lang="fi-FI" sz="1600" b="1" dirty="0">
              <a:solidFill>
                <a:prstClr val="white"/>
              </a:solidFill>
              <a:latin typeface="Be Vietnam" pitchFamily="2" charset="77"/>
            </a:endParaRPr>
          </a:p>
          <a:p>
            <a:pPr lvl="0"/>
            <a:endParaRPr lang="fi-FI" sz="1600" dirty="0">
              <a:solidFill>
                <a:prstClr val="white"/>
              </a:solidFill>
              <a:latin typeface="Be Vietnam" pitchFamily="2" charset="77"/>
            </a:endParaRPr>
          </a:p>
          <a:p>
            <a:pPr lvl="0"/>
            <a:r>
              <a:rPr lang="fi-FI" sz="1600" dirty="0">
                <a:solidFill>
                  <a:prstClr val="white"/>
                </a:solidFill>
                <a:latin typeface="Be Vietnam" pitchFamily="2" charset="77"/>
              </a:rPr>
              <a:t>Piirin puheenjohtajan ja varapuheenjohtajien vastuualueista piirin politiikan valmistelussa päättää piirihallitus.</a:t>
            </a:r>
          </a:p>
          <a:p>
            <a:pPr lvl="0"/>
            <a:endParaRPr lang="fi-FI" sz="1600" dirty="0">
              <a:solidFill>
                <a:prstClr val="white"/>
              </a:solidFill>
              <a:latin typeface="Be Vietnam" pitchFamily="2" charset="77"/>
            </a:endParaRPr>
          </a:p>
          <a:p>
            <a:pPr lvl="0"/>
            <a:r>
              <a:rPr lang="fi-FI" sz="1600" dirty="0">
                <a:solidFill>
                  <a:prstClr val="white"/>
                </a:solidFill>
                <a:latin typeface="Be Vietnam" pitchFamily="2" charset="77"/>
              </a:rPr>
              <a:t>Piirin toiminnanjohtaja toimii piirin toimialueen johtavana poliittisena työntekijänä piirihallituksen </a:t>
            </a:r>
            <a:r>
              <a:rPr lang="fi-FI" sz="1600">
                <a:solidFill>
                  <a:prstClr val="white"/>
                </a:solidFill>
                <a:latin typeface="Be Vietnam" pitchFamily="2" charset="77"/>
              </a:rPr>
              <a:t>ohjeiden mukaan.</a:t>
            </a:r>
            <a:endParaRPr lang="fi-FI" sz="1600" dirty="0">
              <a:solidFill>
                <a:prstClr val="white"/>
              </a:solidFill>
              <a:latin typeface="Be Vietnam" pitchFamily="2" charset="77"/>
            </a:endParaRPr>
          </a:p>
        </p:txBody>
      </p:sp>
    </p:spTree>
    <p:extLst>
      <p:ext uri="{BB962C8B-B14F-4D97-AF65-F5344CB8AC3E}">
        <p14:creationId xmlns:p14="http://schemas.microsoft.com/office/powerpoint/2010/main" val="888625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90A282AA-FD41-4700-BC8C-61ED164F8134}"/>
              </a:ext>
            </a:extLst>
          </p:cNvPr>
          <p:cNvPicPr>
            <a:picLocks noChangeAspect="1"/>
          </p:cNvPicPr>
          <p:nvPr/>
        </p:nvPicPr>
        <p:blipFill>
          <a:blip r:embed="rId3"/>
          <a:stretch>
            <a:fillRect/>
          </a:stretch>
        </p:blipFill>
        <p:spPr>
          <a:xfrm>
            <a:off x="2738424" y="930087"/>
            <a:ext cx="6189860" cy="4122447"/>
          </a:xfrm>
          <a:prstGeom prst="rect">
            <a:avLst/>
          </a:prstGeom>
        </p:spPr>
      </p:pic>
      <p:sp>
        <p:nvSpPr>
          <p:cNvPr id="2" name="Title 1">
            <a:extLst>
              <a:ext uri="{FF2B5EF4-FFF2-40B4-BE49-F238E27FC236}">
                <a16:creationId xmlns:a16="http://schemas.microsoft.com/office/drawing/2014/main" id="{AAF77028-921F-A647-A055-2B6066DB252A}"/>
              </a:ext>
            </a:extLst>
          </p:cNvPr>
          <p:cNvSpPr>
            <a:spLocks noGrp="1"/>
          </p:cNvSpPr>
          <p:nvPr>
            <p:ph type="ctrTitle"/>
          </p:nvPr>
        </p:nvSpPr>
        <p:spPr>
          <a:xfrm>
            <a:off x="1183532" y="4093216"/>
            <a:ext cx="9144000" cy="2387600"/>
          </a:xfrm>
        </p:spPr>
        <p:txBody>
          <a:bodyPr anchor="ctr">
            <a:normAutofit/>
          </a:bodyPr>
          <a:lstStyle/>
          <a:p>
            <a:r>
              <a:rPr lang="fi-FI" sz="3600" dirty="0">
                <a:solidFill>
                  <a:schemeClr val="bg1"/>
                </a:solidFill>
                <a:latin typeface="Be Vietnam" panose="020B0604020202020204" charset="0"/>
              </a:rPr>
              <a:t>Piirihallituksessa toimiminen</a:t>
            </a:r>
            <a:endParaRPr lang="en-FI" sz="3600" dirty="0">
              <a:solidFill>
                <a:schemeClr val="bg1"/>
              </a:solidFill>
              <a:latin typeface="Be Vietnam" panose="020B0604020202020204" charset="0"/>
            </a:endParaRPr>
          </a:p>
        </p:txBody>
      </p:sp>
    </p:spTree>
    <p:extLst>
      <p:ext uri="{BB962C8B-B14F-4D97-AF65-F5344CB8AC3E}">
        <p14:creationId xmlns:p14="http://schemas.microsoft.com/office/powerpoint/2010/main" val="321862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7028-921F-A647-A055-2B6066DB252A}"/>
              </a:ext>
            </a:extLst>
          </p:cNvPr>
          <p:cNvSpPr>
            <a:spLocks noGrp="1"/>
          </p:cNvSpPr>
          <p:nvPr>
            <p:ph type="ctrTitle"/>
          </p:nvPr>
        </p:nvSpPr>
        <p:spPr>
          <a:xfrm>
            <a:off x="471086" y="736311"/>
            <a:ext cx="10033687" cy="840260"/>
          </a:xfrm>
        </p:spPr>
        <p:txBody>
          <a:bodyPr anchor="ctr">
            <a:normAutofit/>
          </a:bodyPr>
          <a:lstStyle/>
          <a:p>
            <a:pPr algn="l"/>
            <a:r>
              <a:rPr lang="fi-FI" sz="3600" dirty="0">
                <a:solidFill>
                  <a:schemeClr val="bg1"/>
                </a:solidFill>
                <a:latin typeface="Be Vietnam" panose="020B0604020202020204" charset="0"/>
              </a:rPr>
              <a:t>Luottamushenkilön</a:t>
            </a:r>
            <a:r>
              <a:rPr lang="fi-FI" sz="3600" dirty="0">
                <a:solidFill>
                  <a:schemeClr val="bg1"/>
                </a:solidFill>
                <a:latin typeface="Playfair Display Regular Roman" pitchFamily="2" charset="77"/>
              </a:rPr>
              <a:t> </a:t>
            </a:r>
            <a:r>
              <a:rPr lang="fi-FI" sz="3600" dirty="0">
                <a:solidFill>
                  <a:schemeClr val="bg1"/>
                </a:solidFill>
                <a:latin typeface="Be Vietnam" panose="020B0604020202020204" charset="0"/>
              </a:rPr>
              <a:t>edustaja</a:t>
            </a:r>
            <a:endParaRPr lang="en-FI" sz="3600" dirty="0">
              <a:solidFill>
                <a:schemeClr val="bg1"/>
              </a:solidFill>
              <a:latin typeface="Be Vietnam" panose="020B0604020202020204" charset="0"/>
            </a:endParaRPr>
          </a:p>
        </p:txBody>
      </p:sp>
      <p:sp>
        <p:nvSpPr>
          <p:cNvPr id="3" name="TextBox 2">
            <a:extLst>
              <a:ext uri="{FF2B5EF4-FFF2-40B4-BE49-F238E27FC236}">
                <a16:creationId xmlns:a16="http://schemas.microsoft.com/office/drawing/2014/main" id="{A8AD404F-6A4F-D944-8660-269082C61C7F}"/>
              </a:ext>
            </a:extLst>
          </p:cNvPr>
          <p:cNvSpPr txBox="1"/>
          <p:nvPr/>
        </p:nvSpPr>
        <p:spPr>
          <a:xfrm>
            <a:off x="1359243" y="1556951"/>
            <a:ext cx="10194325" cy="4093428"/>
          </a:xfrm>
          <a:prstGeom prst="rect">
            <a:avLst/>
          </a:prstGeom>
          <a:noFill/>
        </p:spPr>
        <p:txBody>
          <a:bodyPr wrap="square" rtlCol="0">
            <a:spAutoFit/>
          </a:bodyPr>
          <a:lstStyle/>
          <a:p>
            <a:pPr marL="457200" indent="-457200">
              <a:buFont typeface="Arial" panose="020B0604020202020204" pitchFamily="34" charset="0"/>
              <a:buChar char="•"/>
            </a:pPr>
            <a:r>
              <a:rPr lang="fi-FI" sz="2000" dirty="0">
                <a:solidFill>
                  <a:schemeClr val="bg1"/>
                </a:solidFill>
                <a:latin typeface="Be Vietnam" pitchFamily="2" charset="77"/>
              </a:rPr>
              <a:t>Toiminta on suunnitelmien mukaista</a:t>
            </a:r>
          </a:p>
          <a:p>
            <a:pPr marL="457200" indent="-457200">
              <a:buFont typeface="Arial" panose="020B0604020202020204" pitchFamily="34" charset="0"/>
              <a:buChar char="•"/>
            </a:pPr>
            <a:r>
              <a:rPr lang="fi-FI" sz="2000" dirty="0">
                <a:solidFill>
                  <a:schemeClr val="bg1"/>
                </a:solidFill>
                <a:latin typeface="Be Vietnam" pitchFamily="2" charset="77"/>
              </a:rPr>
              <a:t>Toiminta palvelee jäsenkuntaa / muita kohderyhmiä</a:t>
            </a:r>
          </a:p>
          <a:p>
            <a:pPr marL="914400" lvl="1" indent="-457200">
              <a:buFont typeface="Arial" panose="020B0604020202020204" pitchFamily="34" charset="0"/>
              <a:buChar char="•"/>
            </a:pPr>
            <a:r>
              <a:rPr lang="fi-FI" sz="2000" dirty="0">
                <a:solidFill>
                  <a:schemeClr val="bg1"/>
                </a:solidFill>
                <a:latin typeface="Be Vietnam" pitchFamily="2" charset="77"/>
              </a:rPr>
              <a:t>Jäsenten näkemysten ja tarpeiden esiin tuominen</a:t>
            </a:r>
          </a:p>
          <a:p>
            <a:pPr marL="914400" lvl="1" indent="-457200">
              <a:buFont typeface="Arial" panose="020B0604020202020204" pitchFamily="34" charset="0"/>
              <a:buChar char="•"/>
            </a:pPr>
            <a:r>
              <a:rPr lang="fi-FI" sz="2000" dirty="0">
                <a:solidFill>
                  <a:schemeClr val="bg1"/>
                </a:solidFill>
                <a:latin typeface="Be Vietnam" pitchFamily="2" charset="77"/>
              </a:rPr>
              <a:t>Miten vuoropuhelu säilytetään </a:t>
            </a:r>
            <a:r>
              <a:rPr lang="fi-FI" sz="2000">
                <a:solidFill>
                  <a:schemeClr val="bg1"/>
                </a:solidFill>
                <a:latin typeface="Be Vietnam" pitchFamily="2" charset="77"/>
              </a:rPr>
              <a:t>myös äänestäjien kanssa </a:t>
            </a:r>
            <a:r>
              <a:rPr lang="fi-FI" sz="2000" dirty="0">
                <a:solidFill>
                  <a:schemeClr val="bg1"/>
                </a:solidFill>
                <a:latin typeface="Be Vietnam" pitchFamily="2" charset="77"/>
              </a:rPr>
              <a:t>vaalien välillä?</a:t>
            </a:r>
          </a:p>
          <a:p>
            <a:pPr marL="457200" indent="-457200">
              <a:buFont typeface="Arial" panose="020B0604020202020204" pitchFamily="34" charset="0"/>
              <a:buChar char="•"/>
            </a:pPr>
            <a:endParaRPr lang="fi-FI" sz="2000" dirty="0">
              <a:solidFill>
                <a:schemeClr val="bg1"/>
              </a:solidFill>
              <a:latin typeface="Be Vietnam" pitchFamily="2" charset="77"/>
            </a:endParaRPr>
          </a:p>
          <a:p>
            <a:pPr marL="457200" indent="-457200">
              <a:buFont typeface="Arial" panose="020B0604020202020204" pitchFamily="34" charset="0"/>
              <a:buChar char="•"/>
            </a:pPr>
            <a:r>
              <a:rPr lang="fi-FI" sz="2000" dirty="0">
                <a:solidFill>
                  <a:schemeClr val="bg1"/>
                </a:solidFill>
                <a:latin typeface="Be Vietnam" pitchFamily="2" charset="77"/>
              </a:rPr>
              <a:t>Tulevaisuuden toimintaedellytykset pysyvät kunnossa</a:t>
            </a:r>
          </a:p>
          <a:p>
            <a:pPr marL="914400" lvl="1" indent="-457200">
              <a:buFont typeface="Arial" panose="020B0604020202020204" pitchFamily="34" charset="0"/>
              <a:buChar char="•"/>
            </a:pPr>
            <a:r>
              <a:rPr lang="fi-FI" sz="2000" dirty="0">
                <a:solidFill>
                  <a:schemeClr val="bg1"/>
                </a:solidFill>
                <a:latin typeface="Be Vietnam" pitchFamily="2" charset="77"/>
              </a:rPr>
              <a:t>Miten maailma ympärillä muuttuu ja miten muutoksen pitää näkyä järjestön toiminnassa</a:t>
            </a:r>
            <a:r>
              <a:rPr lang="fi-FI" sz="2000">
                <a:solidFill>
                  <a:schemeClr val="bg1"/>
                </a:solidFill>
                <a:latin typeface="Be Vietnam" pitchFamily="2" charset="77"/>
              </a:rPr>
              <a:t>? (Esim. kevään 2020 digiloikka </a:t>
            </a:r>
            <a:r>
              <a:rPr lang="fi-FI" sz="2000" dirty="0">
                <a:solidFill>
                  <a:schemeClr val="bg1"/>
                </a:solidFill>
                <a:latin typeface="Be Vietnam" pitchFamily="2" charset="77"/>
              </a:rPr>
              <a:t>ja </a:t>
            </a:r>
            <a:r>
              <a:rPr lang="fi-FI" sz="2000">
                <a:solidFill>
                  <a:schemeClr val="bg1"/>
                </a:solidFill>
                <a:latin typeface="Be Vietnam" pitchFamily="2" charset="77"/>
              </a:rPr>
              <a:t>sen seuraukset)</a:t>
            </a:r>
            <a:endParaRPr lang="fi-FI" sz="2000" dirty="0">
              <a:solidFill>
                <a:schemeClr val="bg1"/>
              </a:solidFill>
              <a:latin typeface="Be Vietnam" pitchFamily="2" charset="77"/>
            </a:endParaRPr>
          </a:p>
          <a:p>
            <a:pPr marL="457200" indent="-457200">
              <a:buFont typeface="Arial" panose="020B0604020202020204" pitchFamily="34" charset="0"/>
              <a:buChar char="•"/>
            </a:pPr>
            <a:endParaRPr lang="fi-FI" sz="2000" dirty="0">
              <a:solidFill>
                <a:schemeClr val="bg1"/>
              </a:solidFill>
              <a:latin typeface="Be Vietnam" pitchFamily="2" charset="77"/>
            </a:endParaRPr>
          </a:p>
          <a:p>
            <a:pPr marL="457200" indent="-457200">
              <a:buFont typeface="Arial" panose="020B0604020202020204" pitchFamily="34" charset="0"/>
              <a:buChar char="•"/>
            </a:pPr>
            <a:r>
              <a:rPr lang="fi-FI" sz="2000" dirty="0">
                <a:solidFill>
                  <a:schemeClr val="bg1"/>
                </a:solidFill>
                <a:latin typeface="Be Vietnam" pitchFamily="2" charset="77"/>
              </a:rPr>
              <a:t>Muiden toimijoiden tekemisten seuraaminen</a:t>
            </a:r>
          </a:p>
          <a:p>
            <a:pPr marL="457200" indent="-457200">
              <a:buFont typeface="Arial" panose="020B0604020202020204" pitchFamily="34" charset="0"/>
              <a:buChar char="•"/>
            </a:pPr>
            <a:r>
              <a:rPr lang="fi-FI" sz="2000" dirty="0">
                <a:solidFill>
                  <a:schemeClr val="bg1"/>
                </a:solidFill>
                <a:latin typeface="Be Vietnam" pitchFamily="2" charset="77"/>
              </a:rPr>
              <a:t>Vaikka luottamushenkilö on valittu joltakin alueelta ja hänellä on taustayhteisönsä, näissä tehtävissä he ovat koko järjestön edustajia eivätkä jonkin alueen tai osajoukon edunvalvojia</a:t>
            </a:r>
          </a:p>
        </p:txBody>
      </p:sp>
    </p:spTree>
    <p:extLst>
      <p:ext uri="{BB962C8B-B14F-4D97-AF65-F5344CB8AC3E}">
        <p14:creationId xmlns:p14="http://schemas.microsoft.com/office/powerpoint/2010/main" val="2985741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7028-921F-A647-A055-2B6066DB252A}"/>
              </a:ext>
            </a:extLst>
          </p:cNvPr>
          <p:cNvSpPr>
            <a:spLocks noGrp="1"/>
          </p:cNvSpPr>
          <p:nvPr>
            <p:ph type="ctrTitle"/>
          </p:nvPr>
        </p:nvSpPr>
        <p:spPr>
          <a:xfrm>
            <a:off x="716183" y="793384"/>
            <a:ext cx="11133310" cy="840260"/>
          </a:xfrm>
        </p:spPr>
        <p:txBody>
          <a:bodyPr anchor="ctr">
            <a:noAutofit/>
          </a:bodyPr>
          <a:lstStyle/>
          <a:p>
            <a:pPr algn="l"/>
            <a:r>
              <a:rPr lang="fi-FI" sz="3600">
                <a:solidFill>
                  <a:schemeClr val="bg1"/>
                </a:solidFill>
                <a:latin typeface="Be Vietnam" panose="020B0604020202020204" charset="0"/>
              </a:rPr>
              <a:t>Luottamushenkilöstön asema </a:t>
            </a:r>
            <a:r>
              <a:rPr lang="fi-FI" sz="3600" dirty="0">
                <a:solidFill>
                  <a:schemeClr val="bg1"/>
                </a:solidFill>
                <a:latin typeface="Be Vietnam" panose="020B0604020202020204" charset="0"/>
              </a:rPr>
              <a:t>ja tehtävät</a:t>
            </a:r>
            <a:endParaRPr lang="en-FI" sz="3600" dirty="0">
              <a:solidFill>
                <a:schemeClr val="bg1"/>
              </a:solidFill>
              <a:latin typeface="Be Vietnam" panose="020B0604020202020204" charset="0"/>
            </a:endParaRPr>
          </a:p>
        </p:txBody>
      </p:sp>
      <p:sp>
        <p:nvSpPr>
          <p:cNvPr id="3" name="TextBox 2">
            <a:extLst>
              <a:ext uri="{FF2B5EF4-FFF2-40B4-BE49-F238E27FC236}">
                <a16:creationId xmlns:a16="http://schemas.microsoft.com/office/drawing/2014/main" id="{A8AD404F-6A4F-D944-8660-269082C61C7F}"/>
              </a:ext>
            </a:extLst>
          </p:cNvPr>
          <p:cNvSpPr txBox="1"/>
          <p:nvPr/>
        </p:nvSpPr>
        <p:spPr>
          <a:xfrm>
            <a:off x="1359243" y="1962304"/>
            <a:ext cx="10194325" cy="2554545"/>
          </a:xfrm>
          <a:prstGeom prst="rect">
            <a:avLst/>
          </a:prstGeom>
          <a:noFill/>
        </p:spPr>
        <p:txBody>
          <a:bodyPr wrap="square" rtlCol="0">
            <a:spAutoFit/>
          </a:bodyPr>
          <a:lstStyle/>
          <a:p>
            <a:pPr marL="457200" indent="-457200">
              <a:buFont typeface="Arial" panose="020B0604020202020204" pitchFamily="34" charset="0"/>
              <a:buChar char="•"/>
            </a:pPr>
            <a:r>
              <a:rPr lang="fi-FI" sz="2000" dirty="0">
                <a:solidFill>
                  <a:schemeClr val="bg1"/>
                </a:solidFill>
                <a:latin typeface="Be Vietnam" pitchFamily="2" charset="77"/>
              </a:rPr>
              <a:t>Yhdistyslaki ei kerro juuri mitään hallituksen tai muiden luottamuselinten toiminnasta tai työnjaosta saati yksittäisten henkilöiden toiminnasta</a:t>
            </a:r>
          </a:p>
          <a:p>
            <a:pPr marL="457200" indent="-457200">
              <a:buFont typeface="Arial" panose="020B0604020202020204" pitchFamily="34" charset="0"/>
              <a:buChar char="•"/>
            </a:pPr>
            <a:r>
              <a:rPr lang="fi-FI" sz="2000" dirty="0">
                <a:solidFill>
                  <a:schemeClr val="bg1"/>
                </a:solidFill>
                <a:latin typeface="Be Vietnam" pitchFamily="2" charset="77"/>
              </a:rPr>
              <a:t>Vastuusäännöksiä kyllä löytyy jonkin veran</a:t>
            </a:r>
          </a:p>
          <a:p>
            <a:pPr marL="457200" indent="-457200">
              <a:buFont typeface="Arial" panose="020B0604020202020204" pitchFamily="34" charset="0"/>
              <a:buChar char="•"/>
            </a:pPr>
            <a:r>
              <a:rPr lang="fi-FI" sz="2000" dirty="0">
                <a:solidFill>
                  <a:schemeClr val="bg1"/>
                </a:solidFill>
                <a:latin typeface="Be Vietnam" pitchFamily="2" charset="77"/>
              </a:rPr>
              <a:t>Yhdistyksen säännöt eivät yleensä myöskään täsmennä asiaa</a:t>
            </a:r>
          </a:p>
          <a:p>
            <a:pPr marL="457200" indent="-457200">
              <a:buFont typeface="Arial" panose="020B0604020202020204" pitchFamily="34" charset="0"/>
              <a:buChar char="•"/>
            </a:pPr>
            <a:r>
              <a:rPr lang="fi-FI" sz="2000" dirty="0">
                <a:solidFill>
                  <a:schemeClr val="bg1"/>
                </a:solidFill>
                <a:latin typeface="Be Vietnam" pitchFamily="2" charset="77"/>
              </a:rPr>
              <a:t>Ei sisältöä, ei toimintatapoja</a:t>
            </a:r>
          </a:p>
          <a:p>
            <a:pPr marL="457200" indent="-457200">
              <a:buFont typeface="Arial" panose="020B0604020202020204" pitchFamily="34" charset="0"/>
              <a:buChar char="•"/>
            </a:pPr>
            <a:r>
              <a:rPr lang="fi-FI" sz="2000" dirty="0">
                <a:solidFill>
                  <a:schemeClr val="bg1"/>
                </a:solidFill>
                <a:latin typeface="Be Vietnam" pitchFamily="2" charset="77"/>
              </a:rPr>
              <a:t>Jos ei ole palkattuja toimihenkilöitä, luottamushallinto hoitaa kaiken</a:t>
            </a:r>
          </a:p>
          <a:p>
            <a:pPr marL="457200" indent="-457200">
              <a:buFont typeface="Arial" panose="020B0604020202020204" pitchFamily="34" charset="0"/>
              <a:buChar char="•"/>
            </a:pPr>
            <a:r>
              <a:rPr lang="fi-FI" sz="2000" u="sng" dirty="0">
                <a:solidFill>
                  <a:schemeClr val="bg1"/>
                </a:solidFill>
                <a:latin typeface="Be Vietnam" pitchFamily="2" charset="77"/>
              </a:rPr>
              <a:t>Jos on, tulee tehtäväksi vielä työnjako luottamushenkilöiden ja palkattujen välille</a:t>
            </a:r>
          </a:p>
        </p:txBody>
      </p:sp>
    </p:spTree>
    <p:extLst>
      <p:ext uri="{BB962C8B-B14F-4D97-AF65-F5344CB8AC3E}">
        <p14:creationId xmlns:p14="http://schemas.microsoft.com/office/powerpoint/2010/main" val="457150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7028-921F-A647-A055-2B6066DB252A}"/>
              </a:ext>
            </a:extLst>
          </p:cNvPr>
          <p:cNvSpPr>
            <a:spLocks noGrp="1"/>
          </p:cNvSpPr>
          <p:nvPr>
            <p:ph type="ctrTitle"/>
          </p:nvPr>
        </p:nvSpPr>
        <p:spPr>
          <a:xfrm>
            <a:off x="1271081" y="4075102"/>
            <a:ext cx="9144000" cy="2387600"/>
          </a:xfrm>
        </p:spPr>
        <p:txBody>
          <a:bodyPr anchor="ctr">
            <a:normAutofit/>
          </a:bodyPr>
          <a:lstStyle/>
          <a:p>
            <a:r>
              <a:rPr lang="fi-FI" sz="3600" dirty="0">
                <a:solidFill>
                  <a:schemeClr val="bg1"/>
                </a:solidFill>
                <a:latin typeface="Be Vietnam" panose="020B0604020202020204" charset="0"/>
              </a:rPr>
              <a:t>Tehdään oikeita asioita mielekkäällä ja järkevällä tavalla</a:t>
            </a:r>
            <a:endParaRPr lang="en-FI" sz="3600" dirty="0">
              <a:solidFill>
                <a:schemeClr val="bg1"/>
              </a:solidFill>
              <a:latin typeface="Be Vietnam" panose="020B0604020202020204" charset="0"/>
            </a:endParaRPr>
          </a:p>
        </p:txBody>
      </p:sp>
      <p:pic>
        <p:nvPicPr>
          <p:cNvPr id="4" name="Kuva 3" descr="Kuva, joka sisältää kohteen henkilö, mikroskooppi&#10;&#10;Kuvaus luotu automaattisesti">
            <a:extLst>
              <a:ext uri="{FF2B5EF4-FFF2-40B4-BE49-F238E27FC236}">
                <a16:creationId xmlns:a16="http://schemas.microsoft.com/office/drawing/2014/main" id="{013D6AF6-CF2E-49FD-85E9-CCE0BD243425}"/>
              </a:ext>
            </a:extLst>
          </p:cNvPr>
          <p:cNvPicPr>
            <a:picLocks noChangeAspect="1"/>
          </p:cNvPicPr>
          <p:nvPr/>
        </p:nvPicPr>
        <p:blipFill>
          <a:blip r:embed="rId3"/>
          <a:stretch>
            <a:fillRect/>
          </a:stretch>
        </p:blipFill>
        <p:spPr>
          <a:xfrm>
            <a:off x="2790479" y="538852"/>
            <a:ext cx="6245655" cy="4159607"/>
          </a:xfrm>
          <a:prstGeom prst="rect">
            <a:avLst/>
          </a:prstGeom>
        </p:spPr>
      </p:pic>
    </p:spTree>
    <p:extLst>
      <p:ext uri="{BB962C8B-B14F-4D97-AF65-F5344CB8AC3E}">
        <p14:creationId xmlns:p14="http://schemas.microsoft.com/office/powerpoint/2010/main" val="4039043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7028-921F-A647-A055-2B6066DB252A}"/>
              </a:ext>
            </a:extLst>
          </p:cNvPr>
          <p:cNvSpPr>
            <a:spLocks noGrp="1"/>
          </p:cNvSpPr>
          <p:nvPr>
            <p:ph type="ctrTitle"/>
          </p:nvPr>
        </p:nvSpPr>
        <p:spPr>
          <a:xfrm>
            <a:off x="716183" y="670836"/>
            <a:ext cx="10033687" cy="840260"/>
          </a:xfrm>
        </p:spPr>
        <p:txBody>
          <a:bodyPr anchor="ctr">
            <a:normAutofit/>
          </a:bodyPr>
          <a:lstStyle/>
          <a:p>
            <a:pPr algn="l"/>
            <a:r>
              <a:rPr lang="fi-FI" sz="3600" dirty="0">
                <a:solidFill>
                  <a:schemeClr val="bg1"/>
                </a:solidFill>
                <a:latin typeface="Be Vietnam" panose="020B0604020202020204" charset="0"/>
              </a:rPr>
              <a:t>Mitä on hyvä hallinto?</a:t>
            </a:r>
            <a:endParaRPr lang="en-FI" sz="3600" dirty="0">
              <a:solidFill>
                <a:schemeClr val="bg1"/>
              </a:solidFill>
              <a:latin typeface="Be Vietnam" panose="020B0604020202020204" charset="0"/>
            </a:endParaRPr>
          </a:p>
        </p:txBody>
      </p:sp>
      <p:sp>
        <p:nvSpPr>
          <p:cNvPr id="3" name="TextBox 2">
            <a:extLst>
              <a:ext uri="{FF2B5EF4-FFF2-40B4-BE49-F238E27FC236}">
                <a16:creationId xmlns:a16="http://schemas.microsoft.com/office/drawing/2014/main" id="{A8AD404F-6A4F-D944-8660-269082C61C7F}"/>
              </a:ext>
            </a:extLst>
          </p:cNvPr>
          <p:cNvSpPr txBox="1"/>
          <p:nvPr/>
        </p:nvSpPr>
        <p:spPr>
          <a:xfrm>
            <a:off x="1359243" y="1614791"/>
            <a:ext cx="10194325" cy="4431983"/>
          </a:xfrm>
          <a:prstGeom prst="rect">
            <a:avLst/>
          </a:prstGeom>
          <a:noFill/>
        </p:spPr>
        <p:txBody>
          <a:bodyPr wrap="square" rtlCol="0">
            <a:spAutoFit/>
          </a:bodyPr>
          <a:lstStyle/>
          <a:p>
            <a:pPr marL="457200" indent="-457200">
              <a:buFont typeface="Arial" panose="020B0604020202020204" pitchFamily="34" charset="0"/>
              <a:buChar char="•"/>
            </a:pPr>
            <a:r>
              <a:rPr lang="fi-FI" sz="2000" dirty="0">
                <a:solidFill>
                  <a:schemeClr val="bg1"/>
                </a:solidFill>
                <a:latin typeface="Be Vietnam" pitchFamily="2" charset="77"/>
              </a:rPr>
              <a:t>Hyvä hallintotapa (</a:t>
            </a:r>
            <a:r>
              <a:rPr lang="fi-FI" sz="2000" dirty="0" err="1">
                <a:solidFill>
                  <a:schemeClr val="bg1"/>
                </a:solidFill>
                <a:latin typeface="Be Vietnam" pitchFamily="2" charset="77"/>
              </a:rPr>
              <a:t>corporate</a:t>
            </a:r>
            <a:r>
              <a:rPr lang="fi-FI" sz="2000" dirty="0">
                <a:solidFill>
                  <a:schemeClr val="bg1"/>
                </a:solidFill>
                <a:latin typeface="Be Vietnam" pitchFamily="2" charset="77"/>
              </a:rPr>
              <a:t> </a:t>
            </a:r>
            <a:r>
              <a:rPr lang="fi-FI" sz="2000" dirty="0" err="1">
                <a:solidFill>
                  <a:schemeClr val="bg1"/>
                </a:solidFill>
                <a:latin typeface="Be Vietnam" pitchFamily="2" charset="77"/>
              </a:rPr>
              <a:t>governance</a:t>
            </a:r>
            <a:r>
              <a:rPr lang="fi-FI" sz="2000" dirty="0">
                <a:solidFill>
                  <a:schemeClr val="bg1"/>
                </a:solidFill>
                <a:latin typeface="Be Vietnam" pitchFamily="2" charset="77"/>
              </a:rPr>
              <a:t>)</a:t>
            </a:r>
          </a:p>
          <a:p>
            <a:pPr marL="457200" indent="-457200">
              <a:buFont typeface="Arial" panose="020B0604020202020204" pitchFamily="34" charset="0"/>
              <a:buChar char="•"/>
            </a:pPr>
            <a:r>
              <a:rPr lang="fi-FI" sz="2000" dirty="0">
                <a:solidFill>
                  <a:schemeClr val="bg1"/>
                </a:solidFill>
                <a:latin typeface="Be Vietnam" pitchFamily="2" charset="77"/>
              </a:rPr>
              <a:t>Tapa, jolla asioita hoidetaan ja niistä kerrotaan</a:t>
            </a:r>
          </a:p>
          <a:p>
            <a:pPr marL="457200" indent="-457200">
              <a:buFont typeface="Arial" panose="020B0604020202020204" pitchFamily="34" charset="0"/>
              <a:buChar char="•"/>
            </a:pPr>
            <a:r>
              <a:rPr lang="fi-FI" sz="2000" dirty="0">
                <a:solidFill>
                  <a:schemeClr val="bg1"/>
                </a:solidFill>
                <a:latin typeface="Be Vietnam" pitchFamily="2" charset="77"/>
              </a:rPr>
              <a:t>Toimivan johdon, hallituksen, jäsenten, asiakkaiden ja sidosryhmien välillä</a:t>
            </a:r>
          </a:p>
          <a:p>
            <a:pPr marL="457200" indent="-457200">
              <a:buFont typeface="Arial" panose="020B0604020202020204" pitchFamily="34" charset="0"/>
              <a:buChar char="•"/>
            </a:pPr>
            <a:r>
              <a:rPr lang="fi-FI" sz="2000">
                <a:solidFill>
                  <a:schemeClr val="bg1"/>
                </a:solidFill>
                <a:latin typeface="Be Vietnam" pitchFamily="2" charset="77"/>
              </a:rPr>
              <a:t>Ohjeistus alun perin </a:t>
            </a:r>
            <a:r>
              <a:rPr lang="fi-FI" sz="2000" dirty="0">
                <a:solidFill>
                  <a:schemeClr val="bg1"/>
                </a:solidFill>
                <a:latin typeface="Be Vietnam" pitchFamily="2" charset="77"/>
              </a:rPr>
              <a:t>ja pääosin pörssiyhtiöistä. Taustalla omistajuuden ja johtamisen eriytyminen</a:t>
            </a:r>
          </a:p>
          <a:p>
            <a:pPr marL="457200" indent="-457200">
              <a:buFont typeface="Arial" panose="020B0604020202020204" pitchFamily="34" charset="0"/>
              <a:buChar char="•"/>
            </a:pPr>
            <a:r>
              <a:rPr lang="fi-FI" sz="2000" dirty="0">
                <a:solidFill>
                  <a:schemeClr val="bg1"/>
                </a:solidFill>
                <a:latin typeface="Be Vietnam" pitchFamily="2" charset="77"/>
              </a:rPr>
              <a:t>Lähtökohta sopii hyvin myös järjestöihin</a:t>
            </a:r>
          </a:p>
          <a:p>
            <a:pPr marL="457200" indent="-457200">
              <a:buFont typeface="Arial" panose="020B0604020202020204" pitchFamily="34" charset="0"/>
              <a:buChar char="•"/>
            </a:pPr>
            <a:endParaRPr lang="fi-FI" sz="2000" dirty="0">
              <a:solidFill>
                <a:schemeClr val="bg1"/>
              </a:solidFill>
              <a:latin typeface="Be Vietnam" pitchFamily="2" charset="77"/>
            </a:endParaRPr>
          </a:p>
          <a:p>
            <a:pPr marL="457200" indent="-457200">
              <a:buFont typeface="Arial" panose="020B0604020202020204" pitchFamily="34" charset="0"/>
              <a:buChar char="•"/>
            </a:pPr>
            <a:r>
              <a:rPr lang="fi-FI" sz="2000" dirty="0">
                <a:solidFill>
                  <a:schemeClr val="bg1"/>
                </a:solidFill>
                <a:latin typeface="Be Vietnam" pitchFamily="2" charset="77"/>
              </a:rPr>
              <a:t>Tavoitteena:</a:t>
            </a:r>
          </a:p>
          <a:p>
            <a:pPr marL="914400" lvl="1" indent="-457200">
              <a:buFont typeface="Arial" panose="020B0604020202020204" pitchFamily="34" charset="0"/>
              <a:buChar char="•"/>
            </a:pPr>
            <a:r>
              <a:rPr lang="fi-FI" sz="2000" dirty="0">
                <a:solidFill>
                  <a:schemeClr val="bg1"/>
                </a:solidFill>
                <a:latin typeface="Be Vietnam" pitchFamily="2" charset="77"/>
              </a:rPr>
              <a:t>Organisaation pysyminen ajan tasalla</a:t>
            </a:r>
          </a:p>
          <a:p>
            <a:pPr marL="914400" lvl="1" indent="-457200">
              <a:buFont typeface="Arial" panose="020B0604020202020204" pitchFamily="34" charset="0"/>
              <a:buChar char="•"/>
            </a:pPr>
            <a:r>
              <a:rPr lang="fi-FI" sz="2000" dirty="0">
                <a:solidFill>
                  <a:schemeClr val="bg1"/>
                </a:solidFill>
                <a:latin typeface="Be Vietnam" pitchFamily="2" charset="77"/>
              </a:rPr>
              <a:t>Asioiden valmistelun hyvä laatu</a:t>
            </a:r>
          </a:p>
          <a:p>
            <a:pPr marL="914400" lvl="1" indent="-457200">
              <a:buFont typeface="Arial" panose="020B0604020202020204" pitchFamily="34" charset="0"/>
              <a:buChar char="•"/>
            </a:pPr>
            <a:r>
              <a:rPr lang="fi-FI" sz="2000" dirty="0">
                <a:solidFill>
                  <a:schemeClr val="bg1"/>
                </a:solidFill>
                <a:latin typeface="Be Vietnam" pitchFamily="2" charset="77"/>
              </a:rPr>
              <a:t>Organisaation toimivuus ja päätöksentekokyky</a:t>
            </a:r>
          </a:p>
          <a:p>
            <a:pPr marL="914400" lvl="1" indent="-457200">
              <a:buFont typeface="Arial" panose="020B0604020202020204" pitchFamily="34" charset="0"/>
              <a:buChar char="•"/>
            </a:pPr>
            <a:r>
              <a:rPr lang="fi-FI" sz="2000" dirty="0">
                <a:solidFill>
                  <a:schemeClr val="bg1"/>
                </a:solidFill>
                <a:latin typeface="Be Vietnam" pitchFamily="2" charset="77"/>
              </a:rPr>
              <a:t>Toiminnan tehokkuus</a:t>
            </a:r>
          </a:p>
          <a:p>
            <a:pPr marL="914400" lvl="1" indent="-457200">
              <a:buFont typeface="Arial" panose="020B0604020202020204" pitchFamily="34" charset="0"/>
              <a:buChar char="•"/>
            </a:pPr>
            <a:r>
              <a:rPr lang="fi-FI" sz="2000" dirty="0">
                <a:solidFill>
                  <a:schemeClr val="bg1"/>
                </a:solidFill>
                <a:latin typeface="Be Vietnam" pitchFamily="2" charset="77"/>
              </a:rPr>
              <a:t>Riskien hallinta</a:t>
            </a:r>
          </a:p>
          <a:p>
            <a:endParaRPr lang="fi-FI" sz="2200" dirty="0">
              <a:solidFill>
                <a:schemeClr val="bg1"/>
              </a:solidFill>
              <a:latin typeface="Be Vietnam" pitchFamily="2" charset="77"/>
            </a:endParaRPr>
          </a:p>
        </p:txBody>
      </p:sp>
    </p:spTree>
    <p:extLst>
      <p:ext uri="{BB962C8B-B14F-4D97-AF65-F5344CB8AC3E}">
        <p14:creationId xmlns:p14="http://schemas.microsoft.com/office/powerpoint/2010/main" val="35836990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D21C7E7678F6E74D92492F9CD6125727" ma:contentTypeVersion="12" ma:contentTypeDescription="Luo uusi asiakirja." ma:contentTypeScope="" ma:versionID="e08fa2ecb7b9d3b82c4291bfa3f6b8e4">
  <xsd:schema xmlns:xsd="http://www.w3.org/2001/XMLSchema" xmlns:xs="http://www.w3.org/2001/XMLSchema" xmlns:p="http://schemas.microsoft.com/office/2006/metadata/properties" xmlns:ns2="ad7561cf-fbfc-4516-a667-f1ffdb31d87c" xmlns:ns3="0b5bbc20-0df5-45b5-9090-36bd4657140e" targetNamespace="http://schemas.microsoft.com/office/2006/metadata/properties" ma:root="true" ma:fieldsID="373f1718683d2202d141d5ff8da40cf1" ns2:_="" ns3:_="">
    <xsd:import namespace="ad7561cf-fbfc-4516-a667-f1ffdb31d87c"/>
    <xsd:import namespace="0b5bbc20-0df5-45b5-9090-36bd4657140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7561cf-fbfc-4516-a667-f1ffdb31d8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5bbc20-0df5-45b5-9090-36bd4657140e" elementFormDefault="qualified">
    <xsd:import namespace="http://schemas.microsoft.com/office/2006/documentManagement/types"/>
    <xsd:import namespace="http://schemas.microsoft.com/office/infopath/2007/PartnerControls"/>
    <xsd:element name="SharedWithUsers" ma:index="16"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1DBE4F-39C1-4E6A-B1FF-8DB003AAE28E}">
  <ds:schemaRefs>
    <ds:schemaRef ds:uri="http://schemas.microsoft.com/office/infopath/2007/PartnerControls"/>
    <ds:schemaRef ds:uri="http://purl.org/dc/elements/1.1/"/>
    <ds:schemaRef ds:uri="http://schemas.microsoft.com/office/2006/documentManagement/types"/>
    <ds:schemaRef ds:uri="ad7561cf-fbfc-4516-a667-f1ffdb31d87c"/>
    <ds:schemaRef ds:uri="http://purl.org/dc/terms/"/>
    <ds:schemaRef ds:uri="0b5bbc20-0df5-45b5-9090-36bd4657140e"/>
    <ds:schemaRef ds:uri="http://schemas.openxmlformats.org/package/2006/metadata/core-properties"/>
    <ds:schemaRef ds:uri="http://purl.org/dc/dcmitype/"/>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52B2BD6F-7AF3-41DE-8A63-C5A536FDF1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7561cf-fbfc-4516-a667-f1ffdb31d87c"/>
    <ds:schemaRef ds:uri="0b5bbc20-0df5-45b5-9090-36bd465714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F4070DB-74DB-4545-8F9E-3133FC091B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1673</TotalTime>
  <Words>1455</Words>
  <Application>Microsoft Office PowerPoint</Application>
  <PresentationFormat>Laajakuva</PresentationFormat>
  <Paragraphs>168</Paragraphs>
  <Slides>19</Slides>
  <Notes>0</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19</vt:i4>
      </vt:variant>
    </vt:vector>
  </HeadingPairs>
  <TitlesOfParts>
    <vt:vector size="25" baseType="lpstr">
      <vt:lpstr>Playfair Display Regular Roman</vt:lpstr>
      <vt:lpstr>Arial</vt:lpstr>
      <vt:lpstr>Calibri</vt:lpstr>
      <vt:lpstr>Calibri Light</vt:lpstr>
      <vt:lpstr>Be Vietnam</vt:lpstr>
      <vt:lpstr>Office Theme</vt:lpstr>
      <vt:lpstr>Toimiva piirihallitus</vt:lpstr>
      <vt:lpstr>Piirihallituksen tehtävät (19 §)</vt:lpstr>
      <vt:lpstr>PowerPoint-esitys</vt:lpstr>
      <vt:lpstr>Luottamus- ja toimihenkilöiden tehtävät</vt:lpstr>
      <vt:lpstr>Piirihallituksessa toimiminen</vt:lpstr>
      <vt:lpstr>Luottamushenkilön edustaja</vt:lpstr>
      <vt:lpstr>Luottamushenkilöstön asema ja tehtävät</vt:lpstr>
      <vt:lpstr>Tehdään oikeita asioita mielekkäällä ja järkevällä tavalla</vt:lpstr>
      <vt:lpstr>Mitä on hyvä hallinto?</vt:lpstr>
      <vt:lpstr>Hyvän hallinnon merkkejä</vt:lpstr>
      <vt:lpstr>Millainen työnjako?</vt:lpstr>
      <vt:lpstr>Jäsenistön näkökulma?</vt:lpstr>
      <vt:lpstr>Luottamushenkilöstön todellinen rooli?</vt:lpstr>
      <vt:lpstr>Yhteinen määränpää</vt:lpstr>
      <vt:lpstr>Hallituksen valvontatehtävä &amp; riskien hallinta</vt:lpstr>
      <vt:lpstr>Lojaliteetti &amp; esteellisyys hallitustyössä</vt:lpstr>
      <vt:lpstr>Mitä sinulta odotetaan?</vt:lpstr>
      <vt:lpstr>Piirin työnjako</vt:lpstr>
      <vt:lpstr>Pohdittavaksi &amp; keskusteltavaksi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Johannes Erkkilä</dc:creator>
  <cp:lastModifiedBy>Sofia Heininen</cp:lastModifiedBy>
  <cp:revision>14</cp:revision>
  <dcterms:created xsi:type="dcterms:W3CDTF">2020-06-12T11:44:30Z</dcterms:created>
  <dcterms:modified xsi:type="dcterms:W3CDTF">2021-01-28T05:52:37Z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0x010100D21C7E7678F6E74D92492F9CD6125727</vt:lpwstr>
  </property>
</Properties>
</file>