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1"/>
  </p:notesMasterIdLst>
  <p:sldIdLst>
    <p:sldId id="262" r:id="rId6"/>
    <p:sldId id="261" r:id="rId7"/>
    <p:sldId id="264" r:id="rId8"/>
    <p:sldId id="256" r:id="rId9"/>
    <p:sldId id="263" r:id="rId10"/>
    <p:sldId id="265" r:id="rId11"/>
    <p:sldId id="267" r:id="rId12"/>
    <p:sldId id="268" r:id="rId13"/>
    <p:sldId id="270" r:id="rId14"/>
    <p:sldId id="266" r:id="rId15"/>
    <p:sldId id="272" r:id="rId16"/>
    <p:sldId id="274" r:id="rId17"/>
    <p:sldId id="987" r:id="rId18"/>
    <p:sldId id="276" r:id="rId19"/>
    <p:sldId id="2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4554"/>
    <a:srgbClr val="FFB63A"/>
    <a:srgbClr val="FFCCCD"/>
    <a:srgbClr val="1B4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B8592-E55C-419C-BEE0-F7679A283EB8}" v="169" dt="2025-02-11T12:53:23.870"/>
    <p1510:client id="{5EDEACAB-DDC0-655D-A4C2-20D8DCBB2335}" v="331" dt="2025-02-11T08:49:00.621"/>
    <p1510:client id="{7428EA3E-9C34-3C13-4554-7C515F76D85E}" v="13" dt="2025-02-11T10:56:48.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3" autoAdjust="0"/>
    <p:restoredTop sz="86467" autoAdjust="0"/>
  </p:normalViewPr>
  <p:slideViewPr>
    <p:cSldViewPr snapToGrid="0">
      <p:cViewPr varScale="1">
        <p:scale>
          <a:sx n="50" d="100"/>
          <a:sy n="50" d="100"/>
        </p:scale>
        <p:origin x="32" y="136"/>
      </p:cViewPr>
      <p:guideLst/>
    </p:cSldViewPr>
  </p:slideViewPr>
  <p:outlineViewPr>
    <p:cViewPr>
      <p:scale>
        <a:sx n="33" d="100"/>
        <a:sy n="33" d="100"/>
      </p:scale>
      <p:origin x="0" y="-30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sa Kervinen" userId="S::kaisa.kervinen@msl.fi::052f4ed1-5c9f-4d1b-b33d-815ccf166009" providerId="AD" clId="Web-{7428EA3E-9C34-3C13-4554-7C515F76D85E}"/>
    <pc:docChg chg="modSld">
      <pc:chgData name="Kaisa Kervinen" userId="S::kaisa.kervinen@msl.fi::052f4ed1-5c9f-4d1b-b33d-815ccf166009" providerId="AD" clId="Web-{7428EA3E-9C34-3C13-4554-7C515F76D85E}" dt="2025-02-11T10:56:48.652" v="9" actId="14100"/>
      <pc:docMkLst>
        <pc:docMk/>
      </pc:docMkLst>
      <pc:sldChg chg="addSp modSp">
        <pc:chgData name="Kaisa Kervinen" userId="S::kaisa.kervinen@msl.fi::052f4ed1-5c9f-4d1b-b33d-815ccf166009" providerId="AD" clId="Web-{7428EA3E-9C34-3C13-4554-7C515F76D85E}" dt="2025-02-11T10:56:48.652" v="9" actId="14100"/>
        <pc:sldMkLst>
          <pc:docMk/>
          <pc:sldMk cId="935014716" sldId="262"/>
        </pc:sldMkLst>
        <pc:spChg chg="add mod ord">
          <ac:chgData name="Kaisa Kervinen" userId="S::kaisa.kervinen@msl.fi::052f4ed1-5c9f-4d1b-b33d-815ccf166009" providerId="AD" clId="Web-{7428EA3E-9C34-3C13-4554-7C515F76D85E}" dt="2025-02-11T10:56:48.652" v="9" actId="14100"/>
          <ac:spMkLst>
            <pc:docMk/>
            <pc:sldMk cId="935014716" sldId="262"/>
            <ac:spMk id="3" creationId="{E02B050E-90ED-6B2A-5BD9-AE1E1E56B2F9}"/>
          </ac:spMkLst>
        </pc:spChg>
      </pc:sldChg>
    </pc:docChg>
  </pc:docChgLst>
  <pc:docChgLst>
    <pc:chgData name="Kaisa Kervinen" userId="S::kaisa.kervinen@msl.fi::052f4ed1-5c9f-4d1b-b33d-815ccf166009" providerId="AD" clId="Web-{5EDEACAB-DDC0-655D-A4C2-20D8DCBB2335}"/>
    <pc:docChg chg="addSld delSld modSld sldOrd">
      <pc:chgData name="Kaisa Kervinen" userId="S::kaisa.kervinen@msl.fi::052f4ed1-5c9f-4d1b-b33d-815ccf166009" providerId="AD" clId="Web-{5EDEACAB-DDC0-655D-A4C2-20D8DCBB2335}" dt="2025-02-11T08:49:00.621" v="329" actId="1076"/>
      <pc:docMkLst>
        <pc:docMk/>
      </pc:docMkLst>
      <pc:sldChg chg="addSp modSp">
        <pc:chgData name="Kaisa Kervinen" userId="S::kaisa.kervinen@msl.fi::052f4ed1-5c9f-4d1b-b33d-815ccf166009" providerId="AD" clId="Web-{5EDEACAB-DDC0-655D-A4C2-20D8DCBB2335}" dt="2025-02-11T08:48:18.964" v="326"/>
        <pc:sldMkLst>
          <pc:docMk/>
          <pc:sldMk cId="437467861" sldId="256"/>
        </pc:sldMkLst>
        <pc:spChg chg="mod">
          <ac:chgData name="Kaisa Kervinen" userId="S::kaisa.kervinen@msl.fi::052f4ed1-5c9f-4d1b-b33d-815ccf166009" providerId="AD" clId="Web-{5EDEACAB-DDC0-655D-A4C2-20D8DCBB2335}" dt="2025-02-11T08:48:05.292" v="321" actId="20577"/>
          <ac:spMkLst>
            <pc:docMk/>
            <pc:sldMk cId="437467861" sldId="256"/>
            <ac:spMk id="3" creationId="{1579DD0A-F2BB-8BC4-6592-82CD5C1A087D}"/>
          </ac:spMkLst>
        </pc:spChg>
        <pc:picChg chg="add mod">
          <ac:chgData name="Kaisa Kervinen" userId="S::kaisa.kervinen@msl.fi::052f4ed1-5c9f-4d1b-b33d-815ccf166009" providerId="AD" clId="Web-{5EDEACAB-DDC0-655D-A4C2-20D8DCBB2335}" dt="2025-02-11T08:48:18.964" v="326"/>
          <ac:picMkLst>
            <pc:docMk/>
            <pc:sldMk cId="437467861" sldId="256"/>
            <ac:picMk id="5" creationId="{9B3C5538-8E17-F355-98B9-65536B11FEA9}"/>
          </ac:picMkLst>
        </pc:picChg>
      </pc:sldChg>
      <pc:sldChg chg="delSp mod setBg">
        <pc:chgData name="Kaisa Kervinen" userId="S::kaisa.kervinen@msl.fi::052f4ed1-5c9f-4d1b-b33d-815ccf166009" providerId="AD" clId="Web-{5EDEACAB-DDC0-655D-A4C2-20D8DCBB2335}" dt="2025-02-11T08:45:41.509" v="299"/>
        <pc:sldMkLst>
          <pc:docMk/>
          <pc:sldMk cId="2156707296" sldId="258"/>
        </pc:sldMkLst>
        <pc:spChg chg="del">
          <ac:chgData name="Kaisa Kervinen" userId="S::kaisa.kervinen@msl.fi::052f4ed1-5c9f-4d1b-b33d-815ccf166009" providerId="AD" clId="Web-{5EDEACAB-DDC0-655D-A4C2-20D8DCBB2335}" dt="2025-02-11T08:45:36.618" v="298"/>
          <ac:spMkLst>
            <pc:docMk/>
            <pc:sldMk cId="2156707296" sldId="258"/>
            <ac:spMk id="2" creationId="{AC5732ED-039F-F9C3-3915-CA001D0022BB}"/>
          </ac:spMkLst>
        </pc:spChg>
        <pc:spChg chg="del">
          <ac:chgData name="Kaisa Kervinen" userId="S::kaisa.kervinen@msl.fi::052f4ed1-5c9f-4d1b-b33d-815ccf166009" providerId="AD" clId="Web-{5EDEACAB-DDC0-655D-A4C2-20D8DCBB2335}" dt="2025-02-11T08:45:41.509" v="299"/>
          <ac:spMkLst>
            <pc:docMk/>
            <pc:sldMk cId="2156707296" sldId="258"/>
            <ac:spMk id="3" creationId="{2EC0E7E6-FF37-045C-56C1-BDD2B78CD223}"/>
          </ac:spMkLst>
        </pc:spChg>
        <pc:picChg chg="del">
          <ac:chgData name="Kaisa Kervinen" userId="S::kaisa.kervinen@msl.fi::052f4ed1-5c9f-4d1b-b33d-815ccf166009" providerId="AD" clId="Web-{5EDEACAB-DDC0-655D-A4C2-20D8DCBB2335}" dt="2025-02-11T08:45:32.790" v="297"/>
          <ac:picMkLst>
            <pc:docMk/>
            <pc:sldMk cId="2156707296" sldId="258"/>
            <ac:picMk id="8" creationId="{77D2601F-564F-AF18-E5D4-99C92A474EBE}"/>
          </ac:picMkLst>
        </pc:picChg>
      </pc:sldChg>
      <pc:sldChg chg="addSp delSp modSp mod setBg">
        <pc:chgData name="Kaisa Kervinen" userId="S::kaisa.kervinen@msl.fi::052f4ed1-5c9f-4d1b-b33d-815ccf166009" providerId="AD" clId="Web-{5EDEACAB-DDC0-655D-A4C2-20D8DCBB2335}" dt="2025-02-11T08:46:34.088" v="304"/>
        <pc:sldMkLst>
          <pc:docMk/>
          <pc:sldMk cId="935014716" sldId="262"/>
        </pc:sldMkLst>
        <pc:spChg chg="mod">
          <ac:chgData name="Kaisa Kervinen" userId="S::kaisa.kervinen@msl.fi::052f4ed1-5c9f-4d1b-b33d-815ccf166009" providerId="AD" clId="Web-{5EDEACAB-DDC0-655D-A4C2-20D8DCBB2335}" dt="2025-02-11T08:46:02.040" v="302" actId="20577"/>
          <ac:spMkLst>
            <pc:docMk/>
            <pc:sldMk cId="935014716" sldId="262"/>
            <ac:spMk id="6" creationId="{F8CB00F7-6DBF-FED0-E6F1-41E5F7AA83BF}"/>
          </ac:spMkLst>
        </pc:spChg>
        <pc:picChg chg="add del">
          <ac:chgData name="Kaisa Kervinen" userId="S::kaisa.kervinen@msl.fi::052f4ed1-5c9f-4d1b-b33d-815ccf166009" providerId="AD" clId="Web-{5EDEACAB-DDC0-655D-A4C2-20D8DCBB2335}" dt="2025-02-11T08:46:34.088" v="304"/>
          <ac:picMkLst>
            <pc:docMk/>
            <pc:sldMk cId="935014716" sldId="262"/>
            <ac:picMk id="5" creationId="{D129F663-0EE5-3F06-F535-B9E7E0F1F42F}"/>
          </ac:picMkLst>
        </pc:picChg>
      </pc:sldChg>
      <pc:sldChg chg="modSp">
        <pc:chgData name="Kaisa Kervinen" userId="S::kaisa.kervinen@msl.fi::052f4ed1-5c9f-4d1b-b33d-815ccf166009" providerId="AD" clId="Web-{5EDEACAB-DDC0-655D-A4C2-20D8DCBB2335}" dt="2025-02-11T08:49:00.621" v="329" actId="1076"/>
        <pc:sldMkLst>
          <pc:docMk/>
          <pc:sldMk cId="53015931" sldId="272"/>
        </pc:sldMkLst>
        <pc:spChg chg="mod">
          <ac:chgData name="Kaisa Kervinen" userId="S::kaisa.kervinen@msl.fi::052f4ed1-5c9f-4d1b-b33d-815ccf166009" providerId="AD" clId="Web-{5EDEACAB-DDC0-655D-A4C2-20D8DCBB2335}" dt="2025-02-11T08:49:00.621" v="329" actId="1076"/>
          <ac:spMkLst>
            <pc:docMk/>
            <pc:sldMk cId="53015931" sldId="272"/>
            <ac:spMk id="8" creationId="{E8686F7F-0D55-C25F-D0DC-4BD363DEF0B2}"/>
          </ac:spMkLst>
        </pc:spChg>
      </pc:sldChg>
      <pc:sldChg chg="new del">
        <pc:chgData name="Kaisa Kervinen" userId="S::kaisa.kervinen@msl.fi::052f4ed1-5c9f-4d1b-b33d-815ccf166009" providerId="AD" clId="Web-{5EDEACAB-DDC0-655D-A4C2-20D8DCBB2335}" dt="2025-02-11T08:25:58.475" v="3"/>
        <pc:sldMkLst>
          <pc:docMk/>
          <pc:sldMk cId="2819296663" sldId="275"/>
        </pc:sldMkLst>
      </pc:sldChg>
      <pc:sldChg chg="modSp add ord replId">
        <pc:chgData name="Kaisa Kervinen" userId="S::kaisa.kervinen@msl.fi::052f4ed1-5c9f-4d1b-b33d-815ccf166009" providerId="AD" clId="Web-{5EDEACAB-DDC0-655D-A4C2-20D8DCBB2335}" dt="2025-02-11T08:35:48.843" v="296" actId="20577"/>
        <pc:sldMkLst>
          <pc:docMk/>
          <pc:sldMk cId="791418208" sldId="276"/>
        </pc:sldMkLst>
        <pc:spChg chg="mod">
          <ac:chgData name="Kaisa Kervinen" userId="S::kaisa.kervinen@msl.fi::052f4ed1-5c9f-4d1b-b33d-815ccf166009" providerId="AD" clId="Web-{5EDEACAB-DDC0-655D-A4C2-20D8DCBB2335}" dt="2025-02-11T08:26:06.006" v="9" actId="20577"/>
          <ac:spMkLst>
            <pc:docMk/>
            <pc:sldMk cId="791418208" sldId="276"/>
            <ac:spMk id="3" creationId="{B80D12BB-8088-0093-CD65-CD2032CEFAC8}"/>
          </ac:spMkLst>
        </pc:spChg>
        <pc:spChg chg="mod">
          <ac:chgData name="Kaisa Kervinen" userId="S::kaisa.kervinen@msl.fi::052f4ed1-5c9f-4d1b-b33d-815ccf166009" providerId="AD" clId="Web-{5EDEACAB-DDC0-655D-A4C2-20D8DCBB2335}" dt="2025-02-11T08:35:48.843" v="296" actId="20577"/>
          <ac:spMkLst>
            <pc:docMk/>
            <pc:sldMk cId="791418208" sldId="276"/>
            <ac:spMk id="4" creationId="{9D92EBB6-3B69-FF0F-E81A-4537B7BA6282}"/>
          </ac:spMkLst>
        </pc:spChg>
      </pc:sldChg>
    </pc:docChg>
  </pc:docChgLst>
  <pc:docChgLst>
    <pc:chgData name="Pia Mustonen" userId="4731fc4c-135c-4e59-a1c8-e25b23a76574" providerId="ADAL" clId="{45DB8592-E55C-419C-BEE0-F7679A283EB8}"/>
    <pc:docChg chg="modSld">
      <pc:chgData name="Pia Mustonen" userId="4731fc4c-135c-4e59-a1c8-e25b23a76574" providerId="ADAL" clId="{45DB8592-E55C-419C-BEE0-F7679A283EB8}" dt="2025-02-11T12:53:23.870" v="183" actId="478"/>
      <pc:docMkLst>
        <pc:docMk/>
      </pc:docMkLst>
      <pc:sldChg chg="modSp mod">
        <pc:chgData name="Pia Mustonen" userId="4731fc4c-135c-4e59-a1c8-e25b23a76574" providerId="ADAL" clId="{45DB8592-E55C-419C-BEE0-F7679A283EB8}" dt="2025-02-11T12:50:08.601" v="168" actId="962"/>
        <pc:sldMkLst>
          <pc:docMk/>
          <pc:sldMk cId="437467861" sldId="256"/>
        </pc:sldMkLst>
        <pc:picChg chg="mod">
          <ac:chgData name="Pia Mustonen" userId="4731fc4c-135c-4e59-a1c8-e25b23a76574" providerId="ADAL" clId="{45DB8592-E55C-419C-BEE0-F7679A283EB8}" dt="2025-02-11T12:50:08.601" v="168" actId="962"/>
          <ac:picMkLst>
            <pc:docMk/>
            <pc:sldMk cId="437467861" sldId="256"/>
            <ac:picMk id="4" creationId="{5ED853DC-3020-E426-E292-6CF91DBC17CA}"/>
          </ac:picMkLst>
        </pc:picChg>
      </pc:sldChg>
      <pc:sldChg chg="modSp mod">
        <pc:chgData name="Pia Mustonen" userId="4731fc4c-135c-4e59-a1c8-e25b23a76574" providerId="ADAL" clId="{45DB8592-E55C-419C-BEE0-F7679A283EB8}" dt="2025-02-11T12:49:59.601" v="166" actId="962"/>
        <pc:sldMkLst>
          <pc:docMk/>
          <pc:sldMk cId="994222525" sldId="261"/>
        </pc:sldMkLst>
        <pc:picChg chg="mod">
          <ac:chgData name="Pia Mustonen" userId="4731fc4c-135c-4e59-a1c8-e25b23a76574" providerId="ADAL" clId="{45DB8592-E55C-419C-BEE0-F7679A283EB8}" dt="2025-02-11T12:49:59.601" v="166" actId="962"/>
          <ac:picMkLst>
            <pc:docMk/>
            <pc:sldMk cId="994222525" sldId="261"/>
            <ac:picMk id="5" creationId="{495D23C0-D7A5-A3B4-CF2D-6555F6BE4603}"/>
          </ac:picMkLst>
        </pc:picChg>
      </pc:sldChg>
      <pc:sldChg chg="modSp mod">
        <pc:chgData name="Pia Mustonen" userId="4731fc4c-135c-4e59-a1c8-e25b23a76574" providerId="ADAL" clId="{45DB8592-E55C-419C-BEE0-F7679A283EB8}" dt="2025-02-11T12:51:56.232" v="179" actId="33553"/>
        <pc:sldMkLst>
          <pc:docMk/>
          <pc:sldMk cId="935014716" sldId="262"/>
        </pc:sldMkLst>
        <pc:spChg chg="mod">
          <ac:chgData name="Pia Mustonen" userId="4731fc4c-135c-4e59-a1c8-e25b23a76574" providerId="ADAL" clId="{45DB8592-E55C-419C-BEE0-F7679A283EB8}" dt="2025-02-11T12:51:56.232" v="179" actId="33553"/>
          <ac:spMkLst>
            <pc:docMk/>
            <pc:sldMk cId="935014716" sldId="262"/>
            <ac:spMk id="6" creationId="{F8CB00F7-6DBF-FED0-E6F1-41E5F7AA83BF}"/>
          </ac:spMkLst>
        </pc:spChg>
        <pc:picChg chg="mod">
          <ac:chgData name="Pia Mustonen" userId="4731fc4c-135c-4e59-a1c8-e25b23a76574" providerId="ADAL" clId="{45DB8592-E55C-419C-BEE0-F7679A283EB8}" dt="2025-02-11T12:49:52.331" v="164" actId="962"/>
          <ac:picMkLst>
            <pc:docMk/>
            <pc:sldMk cId="935014716" sldId="262"/>
            <ac:picMk id="2" creationId="{91C7416D-6F7A-1084-7694-5072D183E4FD}"/>
          </ac:picMkLst>
        </pc:picChg>
        <pc:picChg chg="mod">
          <ac:chgData name="Pia Mustonen" userId="4731fc4c-135c-4e59-a1c8-e25b23a76574" providerId="ADAL" clId="{45DB8592-E55C-419C-BEE0-F7679A283EB8}" dt="2025-02-11T12:49:55.121" v="165" actId="962"/>
          <ac:picMkLst>
            <pc:docMk/>
            <pc:sldMk cId="935014716" sldId="262"/>
            <ac:picMk id="5" creationId="{D129F663-0EE5-3F06-F535-B9E7E0F1F42F}"/>
          </ac:picMkLst>
        </pc:picChg>
      </pc:sldChg>
      <pc:sldChg chg="modSp mod">
        <pc:chgData name="Pia Mustonen" userId="4731fc4c-135c-4e59-a1c8-e25b23a76574" providerId="ADAL" clId="{45DB8592-E55C-419C-BEE0-F7679A283EB8}" dt="2025-02-11T12:50:23.066" v="169" actId="962"/>
        <pc:sldMkLst>
          <pc:docMk/>
          <pc:sldMk cId="1163828614" sldId="263"/>
        </pc:sldMkLst>
        <pc:picChg chg="mod">
          <ac:chgData name="Pia Mustonen" userId="4731fc4c-135c-4e59-a1c8-e25b23a76574" providerId="ADAL" clId="{45DB8592-E55C-419C-BEE0-F7679A283EB8}" dt="2025-02-11T12:50:23.066" v="169" actId="962"/>
          <ac:picMkLst>
            <pc:docMk/>
            <pc:sldMk cId="1163828614" sldId="263"/>
            <ac:picMk id="2" creationId="{91C7416D-6F7A-1084-7694-5072D183E4FD}"/>
          </ac:picMkLst>
        </pc:picChg>
      </pc:sldChg>
      <pc:sldChg chg="modSp mod">
        <pc:chgData name="Pia Mustonen" userId="4731fc4c-135c-4e59-a1c8-e25b23a76574" providerId="ADAL" clId="{45DB8592-E55C-419C-BEE0-F7679A283EB8}" dt="2025-02-11T12:50:03.991" v="167" actId="962"/>
        <pc:sldMkLst>
          <pc:docMk/>
          <pc:sldMk cId="1252203445" sldId="264"/>
        </pc:sldMkLst>
        <pc:picChg chg="mod">
          <ac:chgData name="Pia Mustonen" userId="4731fc4c-135c-4e59-a1c8-e25b23a76574" providerId="ADAL" clId="{45DB8592-E55C-419C-BEE0-F7679A283EB8}" dt="2025-02-11T12:50:03.991" v="167" actId="962"/>
          <ac:picMkLst>
            <pc:docMk/>
            <pc:sldMk cId="1252203445" sldId="264"/>
            <ac:picMk id="4" creationId="{FF1C521F-D2C0-CC83-8F14-41964C6408E8}"/>
          </ac:picMkLst>
        </pc:picChg>
      </pc:sldChg>
      <pc:sldChg chg="addSp delSp modSp mod">
        <pc:chgData name="Pia Mustonen" userId="4731fc4c-135c-4e59-a1c8-e25b23a76574" providerId="ADAL" clId="{45DB8592-E55C-419C-BEE0-F7679A283EB8}" dt="2025-02-11T12:53:23.870" v="183" actId="478"/>
        <pc:sldMkLst>
          <pc:docMk/>
          <pc:sldMk cId="3190173722" sldId="265"/>
        </pc:sldMkLst>
        <pc:spChg chg="add del mod">
          <ac:chgData name="Pia Mustonen" userId="4731fc4c-135c-4e59-a1c8-e25b23a76574" providerId="ADAL" clId="{45DB8592-E55C-419C-BEE0-F7679A283EB8}" dt="2025-02-11T12:53:23.870" v="183" actId="478"/>
          <ac:spMkLst>
            <pc:docMk/>
            <pc:sldMk cId="3190173722" sldId="265"/>
            <ac:spMk id="2" creationId="{022D7B4B-AB84-4720-5C67-0C131FF6E59C}"/>
          </ac:spMkLst>
        </pc:spChg>
        <pc:picChg chg="mod">
          <ac:chgData name="Pia Mustonen" userId="4731fc4c-135c-4e59-a1c8-e25b23a76574" providerId="ADAL" clId="{45DB8592-E55C-419C-BEE0-F7679A283EB8}" dt="2025-02-11T12:53:21.190" v="182" actId="1076"/>
          <ac:picMkLst>
            <pc:docMk/>
            <pc:sldMk cId="3190173722" sldId="265"/>
            <ac:picMk id="8" creationId="{D4EC1F28-943A-A038-0764-DCBA36391ED5}"/>
          </ac:picMkLst>
        </pc:picChg>
      </pc:sldChg>
      <pc:sldChg chg="modSp mod">
        <pc:chgData name="Pia Mustonen" userId="4731fc4c-135c-4e59-a1c8-e25b23a76574" providerId="ADAL" clId="{45DB8592-E55C-419C-BEE0-F7679A283EB8}" dt="2025-02-11T12:51:05.980" v="173" actId="962"/>
        <pc:sldMkLst>
          <pc:docMk/>
          <pc:sldMk cId="510352568" sldId="266"/>
        </pc:sldMkLst>
        <pc:picChg chg="mod">
          <ac:chgData name="Pia Mustonen" userId="4731fc4c-135c-4e59-a1c8-e25b23a76574" providerId="ADAL" clId="{45DB8592-E55C-419C-BEE0-F7679A283EB8}" dt="2025-02-11T12:51:05.980" v="173" actId="962"/>
          <ac:picMkLst>
            <pc:docMk/>
            <pc:sldMk cId="510352568" sldId="266"/>
            <ac:picMk id="6" creationId="{70BDDC85-E2AB-3277-53B2-2D11A5175705}"/>
          </ac:picMkLst>
        </pc:picChg>
        <pc:picChg chg="mod">
          <ac:chgData name="Pia Mustonen" userId="4731fc4c-135c-4e59-a1c8-e25b23a76574" providerId="ADAL" clId="{45DB8592-E55C-419C-BEE0-F7679A283EB8}" dt="2025-02-11T12:51:04.020" v="172" actId="962"/>
          <ac:picMkLst>
            <pc:docMk/>
            <pc:sldMk cId="510352568" sldId="266"/>
            <ac:picMk id="9" creationId="{EC3DBA49-40CA-1B3D-DE17-649B109FB3FE}"/>
          </ac:picMkLst>
        </pc:picChg>
      </pc:sldChg>
      <pc:sldChg chg="modSp mod">
        <pc:chgData name="Pia Mustonen" userId="4731fc4c-135c-4e59-a1c8-e25b23a76574" providerId="ADAL" clId="{45DB8592-E55C-419C-BEE0-F7679A283EB8}" dt="2025-02-11T12:50:58.421" v="170" actId="962"/>
        <pc:sldMkLst>
          <pc:docMk/>
          <pc:sldMk cId="1768833677" sldId="267"/>
        </pc:sldMkLst>
        <pc:picChg chg="mod">
          <ac:chgData name="Pia Mustonen" userId="4731fc4c-135c-4e59-a1c8-e25b23a76574" providerId="ADAL" clId="{45DB8592-E55C-419C-BEE0-F7679A283EB8}" dt="2025-02-11T12:50:58.421" v="170" actId="962"/>
          <ac:picMkLst>
            <pc:docMk/>
            <pc:sldMk cId="1768833677" sldId="267"/>
            <ac:picMk id="2" creationId="{91C7416D-6F7A-1084-7694-5072D183E4FD}"/>
          </ac:picMkLst>
        </pc:picChg>
      </pc:sldChg>
      <pc:sldChg chg="modSp mod">
        <pc:chgData name="Pia Mustonen" userId="4731fc4c-135c-4e59-a1c8-e25b23a76574" providerId="ADAL" clId="{45DB8592-E55C-419C-BEE0-F7679A283EB8}" dt="2025-02-11T12:51:01.064" v="171" actId="962"/>
        <pc:sldMkLst>
          <pc:docMk/>
          <pc:sldMk cId="4053919638" sldId="268"/>
        </pc:sldMkLst>
        <pc:picChg chg="mod">
          <ac:chgData name="Pia Mustonen" userId="4731fc4c-135c-4e59-a1c8-e25b23a76574" providerId="ADAL" clId="{45DB8592-E55C-419C-BEE0-F7679A283EB8}" dt="2025-02-11T12:51:01.064" v="171" actId="962"/>
          <ac:picMkLst>
            <pc:docMk/>
            <pc:sldMk cId="4053919638" sldId="268"/>
            <ac:picMk id="2" creationId="{91C7416D-6F7A-1084-7694-5072D183E4FD}"/>
          </ac:picMkLst>
        </pc:picChg>
      </pc:sldChg>
      <pc:sldChg chg="modSp mod">
        <pc:chgData name="Pia Mustonen" userId="4731fc4c-135c-4e59-a1c8-e25b23a76574" providerId="ADAL" clId="{45DB8592-E55C-419C-BEE0-F7679A283EB8}" dt="2025-02-11T12:51:09.656" v="174" actId="962"/>
        <pc:sldMkLst>
          <pc:docMk/>
          <pc:sldMk cId="53015931" sldId="272"/>
        </pc:sldMkLst>
        <pc:picChg chg="mod">
          <ac:chgData name="Pia Mustonen" userId="4731fc4c-135c-4e59-a1c8-e25b23a76574" providerId="ADAL" clId="{45DB8592-E55C-419C-BEE0-F7679A283EB8}" dt="2025-02-11T12:51:09.656" v="174" actId="962"/>
          <ac:picMkLst>
            <pc:docMk/>
            <pc:sldMk cId="53015931" sldId="272"/>
            <ac:picMk id="4" creationId="{6573C730-CECC-3D0D-5687-3C77372E9867}"/>
          </ac:picMkLst>
        </pc:picChg>
      </pc:sldChg>
      <pc:sldChg chg="modSp mod">
        <pc:chgData name="Pia Mustonen" userId="4731fc4c-135c-4e59-a1c8-e25b23a76574" providerId="ADAL" clId="{45DB8592-E55C-419C-BEE0-F7679A283EB8}" dt="2025-02-11T12:51:12.820" v="175" actId="962"/>
        <pc:sldMkLst>
          <pc:docMk/>
          <pc:sldMk cId="2486271814" sldId="274"/>
        </pc:sldMkLst>
        <pc:picChg chg="mod">
          <ac:chgData name="Pia Mustonen" userId="4731fc4c-135c-4e59-a1c8-e25b23a76574" providerId="ADAL" clId="{45DB8592-E55C-419C-BEE0-F7679A283EB8}" dt="2025-02-11T12:51:12.820" v="175" actId="962"/>
          <ac:picMkLst>
            <pc:docMk/>
            <pc:sldMk cId="2486271814" sldId="274"/>
            <ac:picMk id="4" creationId="{5ED853DC-3020-E426-E292-6CF91DBC17CA}"/>
          </ac:picMkLst>
        </pc:picChg>
      </pc:sldChg>
      <pc:sldChg chg="modSp mod">
        <pc:chgData name="Pia Mustonen" userId="4731fc4c-135c-4e59-a1c8-e25b23a76574" providerId="ADAL" clId="{45DB8592-E55C-419C-BEE0-F7679A283EB8}" dt="2025-02-11T12:51:34.156" v="178" actId="962"/>
        <pc:sldMkLst>
          <pc:docMk/>
          <pc:sldMk cId="791418208" sldId="276"/>
        </pc:sldMkLst>
        <pc:picChg chg="mod">
          <ac:chgData name="Pia Mustonen" userId="4731fc4c-135c-4e59-a1c8-e25b23a76574" providerId="ADAL" clId="{45DB8592-E55C-419C-BEE0-F7679A283EB8}" dt="2025-02-11T12:51:34.156" v="178" actId="962"/>
          <ac:picMkLst>
            <pc:docMk/>
            <pc:sldMk cId="791418208" sldId="276"/>
            <ac:picMk id="2" creationId="{83B8E7C0-636F-557E-1F87-A035D0BD785F}"/>
          </ac:picMkLst>
        </pc:picChg>
      </pc:sldChg>
      <pc:sldChg chg="modSp mod">
        <pc:chgData name="Pia Mustonen" userId="4731fc4c-135c-4e59-a1c8-e25b23a76574" providerId="ADAL" clId="{45DB8592-E55C-419C-BEE0-F7679A283EB8}" dt="2025-02-11T08:35:47.467" v="163" actId="14100"/>
        <pc:sldMkLst>
          <pc:docMk/>
          <pc:sldMk cId="1519133468" sldId="987"/>
        </pc:sldMkLst>
        <pc:spChg chg="mod">
          <ac:chgData name="Pia Mustonen" userId="4731fc4c-135c-4e59-a1c8-e25b23a76574" providerId="ADAL" clId="{45DB8592-E55C-419C-BEE0-F7679A283EB8}" dt="2025-02-11T08:35:47.467" v="163" actId="14100"/>
          <ac:spMkLst>
            <pc:docMk/>
            <pc:sldMk cId="1519133468" sldId="987"/>
            <ac:spMk id="8" creationId="{A2A7F43F-BAD3-839A-2F01-E391C7E0B9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29545-6917-4F42-B7C6-E55F04A122FD}" type="datetimeFigureOut">
              <a:rPr lang="fi-FI" smtClean="0"/>
              <a:t>11.2.2025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ADA70-4725-4C51-828E-C664D9889B47}" type="slidenum">
              <a:rPr lang="fi-FI" smtClean="0"/>
              <a:t>‹#›</a:t>
            </a:fld>
            <a:endParaRPr lang="fi-FI"/>
          </a:p>
        </p:txBody>
      </p:sp>
    </p:spTree>
    <p:extLst>
      <p:ext uri="{BB962C8B-B14F-4D97-AF65-F5344CB8AC3E}">
        <p14:creationId xmlns:p14="http://schemas.microsoft.com/office/powerpoint/2010/main" val="2011198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Maaseudun Sivistysliiton turvallisemman tilan periaatteet. Voit käyttää vaihtoehtoisesti oman järjestösi periaatteita.</a:t>
            </a:r>
          </a:p>
        </p:txBody>
      </p:sp>
      <p:sp>
        <p:nvSpPr>
          <p:cNvPr id="4" name="Dian numeron paikkamerkki 3"/>
          <p:cNvSpPr>
            <a:spLocks noGrp="1"/>
          </p:cNvSpPr>
          <p:nvPr>
            <p:ph type="sldNum" sz="quarter" idx="5"/>
          </p:nvPr>
        </p:nvSpPr>
        <p:spPr/>
        <p:txBody>
          <a:bodyPr/>
          <a:lstStyle/>
          <a:p>
            <a:fld id="{088ADA70-4725-4C51-828E-C664D9889B47}" type="slidenum">
              <a:rPr lang="fi-FI" smtClean="0"/>
              <a:t>2</a:t>
            </a:fld>
            <a:endParaRPr lang="fi-FI"/>
          </a:p>
        </p:txBody>
      </p:sp>
    </p:spTree>
    <p:extLst>
      <p:ext uri="{BB962C8B-B14F-4D97-AF65-F5344CB8AC3E}">
        <p14:creationId xmlns:p14="http://schemas.microsoft.com/office/powerpoint/2010/main" val="201831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DB134-AEA7-3DA6-161A-9E04E9163F5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546B6197-33F7-2CD7-12C4-6387A51166D2}"/>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0DF35B0-AD74-31C9-9817-14B31BB24591}"/>
              </a:ext>
            </a:extLst>
          </p:cNvPr>
          <p:cNvSpPr>
            <a:spLocks noGrp="1"/>
          </p:cNvSpPr>
          <p:nvPr>
            <p:ph type="body" idx="1"/>
          </p:nvPr>
        </p:nvSpPr>
        <p:spPr/>
        <p:txBody>
          <a:bodyPr/>
          <a:lstStyle/>
          <a:p>
            <a:r>
              <a:rPr lang="fi-FI"/>
              <a:t>Saavutettavuus tarkoittaa sitä, että kaikki ihmiset voivat käyttää palveluita, osallistua toimintaan ja liikkua ympäristössä riippumatta heidän taidoistaan tai rajoitteistaan. Se voi tarkoittaa esimerkiksi:</a:t>
            </a:r>
          </a:p>
          <a:p>
            <a:pPr>
              <a:buFont typeface="Arial" panose="020B0604020202020204" pitchFamily="34" charset="0"/>
              <a:buChar char="•"/>
            </a:pPr>
            <a:r>
              <a:rPr lang="fi-FI" b="1"/>
              <a:t>Fyysistä saavutettavuutta</a:t>
            </a:r>
            <a:r>
              <a:rPr lang="fi-FI"/>
              <a:t>: Rakennukset, tiet ja julkinen liikenne ovat esteettömiä esimerkiksi pyörätuolin käyttäjille.</a:t>
            </a:r>
          </a:p>
          <a:p>
            <a:pPr>
              <a:buFont typeface="Arial" panose="020B0604020202020204" pitchFamily="34" charset="0"/>
              <a:buChar char="•"/>
            </a:pPr>
            <a:r>
              <a:rPr lang="fi-FI" b="1"/>
              <a:t>Digitaalista saavutettavuutta</a:t>
            </a:r>
            <a:r>
              <a:rPr lang="fi-FI"/>
              <a:t>: Verkkosivut ja sovellukset toimivat myös näkö- ja kuulovammaisille, esimerkiksi ruudunlukijan avulla.</a:t>
            </a:r>
          </a:p>
          <a:p>
            <a:pPr>
              <a:buFont typeface="Arial" panose="020B0604020202020204" pitchFamily="34" charset="0"/>
              <a:buChar char="•"/>
            </a:pPr>
            <a:r>
              <a:rPr lang="fi-FI" b="1"/>
              <a:t>Kielellistä saavutettavuutta</a:t>
            </a:r>
            <a:r>
              <a:rPr lang="fi-FI"/>
              <a:t>: Tieto on ymmärrettävää, sitä on saatavilla eri kielillä ja selkokielellä.</a:t>
            </a:r>
          </a:p>
          <a:p>
            <a:pPr>
              <a:buFont typeface="Arial" panose="020B0604020202020204" pitchFamily="34" charset="0"/>
              <a:buChar char="•"/>
            </a:pPr>
            <a:r>
              <a:rPr lang="fi-FI" b="1"/>
              <a:t>Sosiaalista saavutettavuutta</a:t>
            </a:r>
            <a:r>
              <a:rPr lang="fi-FI"/>
              <a:t>: Kaikki voivat osallistua ilman pelkoa syrjinnästä tai ulkopuolisuuden tunteesta.</a:t>
            </a:r>
          </a:p>
          <a:p>
            <a:r>
              <a:rPr lang="fi-FI"/>
              <a:t>Saavutettavuus hyödyttää kaikkia ja tekee yhteiskunnasta oikeudenmukaisemman ja toimivamman.</a:t>
            </a:r>
          </a:p>
          <a:p>
            <a:endParaRPr lang="fi-FI"/>
          </a:p>
          <a:p>
            <a:r>
              <a:rPr lang="fi-FI" b="1"/>
              <a:t>Digitaalinen saavutettavuus</a:t>
            </a:r>
            <a:r>
              <a:rPr lang="fi-FI"/>
              <a:t> tarkoittaa, että verkkosivut, mobiilisovellukset ja muut digipalvelut ovat helppokäyttöisiä kaikille, myös esimerkiksi näkö-, kuulo- tai hahmotushäiriöistä kärsiville. Tämä voi tarkoittaa:</a:t>
            </a:r>
          </a:p>
          <a:p>
            <a:pPr>
              <a:buFont typeface="Arial" panose="020B0604020202020204" pitchFamily="34" charset="0"/>
              <a:buChar char="•"/>
            </a:pPr>
            <a:r>
              <a:rPr lang="fi-FI"/>
              <a:t>Riittävän suurta ja selkeää tekstiä</a:t>
            </a:r>
          </a:p>
          <a:p>
            <a:pPr>
              <a:buFont typeface="Arial" panose="020B0604020202020204" pitchFamily="34" charset="0"/>
              <a:buChar char="•"/>
            </a:pPr>
            <a:r>
              <a:rPr lang="fi-FI"/>
              <a:t>Kuville ja videoille tekstivastineita</a:t>
            </a:r>
          </a:p>
          <a:p>
            <a:pPr>
              <a:buFont typeface="Arial" panose="020B0604020202020204" pitchFamily="34" charset="0"/>
              <a:buChar char="•"/>
            </a:pPr>
            <a:r>
              <a:rPr lang="fi-FI"/>
              <a:t>Verkkosivun toimivuutta näppäimistöllä ilman hiirtä</a:t>
            </a:r>
          </a:p>
          <a:p>
            <a:pPr>
              <a:buFont typeface="Arial" panose="020B0604020202020204" pitchFamily="34" charset="0"/>
              <a:buChar char="•"/>
            </a:pPr>
            <a:r>
              <a:rPr lang="fi-FI"/>
              <a:t>Selkeää ja loogista rakennetta</a:t>
            </a:r>
          </a:p>
          <a:p>
            <a:pPr>
              <a:buFont typeface="Arial" panose="020B0604020202020204" pitchFamily="34" charset="0"/>
              <a:buNone/>
            </a:pPr>
            <a:endParaRPr lang="fi-FI"/>
          </a:p>
          <a:p>
            <a:r>
              <a:rPr lang="fi-FI" b="1"/>
              <a:t>Saavutettavuusdirektiivi</a:t>
            </a:r>
            <a:r>
              <a:rPr lang="fi-FI"/>
              <a:t> on EU:n laki, joka velvoittaa julkiset verkkosivut ja mobiilisovellukset olemaan saavutettavia. Suomessa sitä noudatetaan </a:t>
            </a:r>
            <a:r>
              <a:rPr lang="fi-FI" b="1"/>
              <a:t>laki digitaalisten palvelujen tarjoamisesta</a:t>
            </a:r>
            <a:r>
              <a:rPr lang="fi-FI"/>
              <a:t> -nimellä. Se koskee muun muassa valtion ja kuntien verkkosivuja, koulujen ja kirjastojen sivuja sekä joitakin yksityisiä toimijoita, jotka tarjoavat julkisia palveluita.</a:t>
            </a:r>
          </a:p>
          <a:p>
            <a:r>
              <a:rPr lang="fi-FI"/>
              <a:t>Tavoitteena on, että kaikki voivat käyttää digipalveluja yhdenvertaisesti.</a:t>
            </a:r>
          </a:p>
          <a:p>
            <a:endParaRPr lang="fi-FI"/>
          </a:p>
          <a:p>
            <a:endParaRPr lang="fi-FI"/>
          </a:p>
        </p:txBody>
      </p:sp>
      <p:sp>
        <p:nvSpPr>
          <p:cNvPr id="4" name="Dian numeron paikkamerkki 3">
            <a:extLst>
              <a:ext uri="{FF2B5EF4-FFF2-40B4-BE49-F238E27FC236}">
                <a16:creationId xmlns:a16="http://schemas.microsoft.com/office/drawing/2014/main" id="{9CA03381-E3B3-76F5-A913-EDDE23048843}"/>
              </a:ext>
            </a:extLst>
          </p:cNvPr>
          <p:cNvSpPr>
            <a:spLocks noGrp="1"/>
          </p:cNvSpPr>
          <p:nvPr>
            <p:ph type="sldNum" sz="quarter" idx="5"/>
          </p:nvPr>
        </p:nvSpPr>
        <p:spPr/>
        <p:txBody>
          <a:bodyPr/>
          <a:lstStyle/>
          <a:p>
            <a:fld id="{088ADA70-4725-4C51-828E-C664D9889B47}" type="slidenum">
              <a:rPr lang="fi-FI" smtClean="0"/>
              <a:t>14</a:t>
            </a:fld>
            <a:endParaRPr lang="fi-FI"/>
          </a:p>
        </p:txBody>
      </p:sp>
    </p:spTree>
    <p:extLst>
      <p:ext uri="{BB962C8B-B14F-4D97-AF65-F5344CB8AC3E}">
        <p14:creationId xmlns:p14="http://schemas.microsoft.com/office/powerpoint/2010/main" val="155139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Omavalintainen tehtävä virittäytymiseen ja tutustumiseen. Tämä voi olla yksinkertaisimmillaan esittäytymiskierros.</a:t>
            </a:r>
          </a:p>
          <a:p>
            <a:endParaRPr lang="fi-FI"/>
          </a:p>
        </p:txBody>
      </p:sp>
      <p:sp>
        <p:nvSpPr>
          <p:cNvPr id="4" name="Dian numeron paikkamerkki 3"/>
          <p:cNvSpPr>
            <a:spLocks noGrp="1"/>
          </p:cNvSpPr>
          <p:nvPr>
            <p:ph type="sldNum" sz="quarter" idx="5"/>
          </p:nvPr>
        </p:nvSpPr>
        <p:spPr/>
        <p:txBody>
          <a:bodyPr/>
          <a:lstStyle/>
          <a:p>
            <a:fld id="{088ADA70-4725-4C51-828E-C664D9889B47}" type="slidenum">
              <a:rPr lang="fi-FI" smtClean="0"/>
              <a:t>3</a:t>
            </a:fld>
            <a:endParaRPr lang="fi-FI"/>
          </a:p>
        </p:txBody>
      </p:sp>
    </p:spTree>
    <p:extLst>
      <p:ext uri="{BB962C8B-B14F-4D97-AF65-F5344CB8AC3E}">
        <p14:creationId xmlns:p14="http://schemas.microsoft.com/office/powerpoint/2010/main" val="272123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effectLst/>
              </a:rPr>
              <a:t>Järjestöjen toimintaan vaikuttavat monenlaiset yhteiskunnalliset muutokset. Väki vähenee erityisesti maaseudulla ja perinteinen yhdistystoiminta on saanut rinnalleen muita yhteisöllisyyden muotoja. Toiminta on myös siirtynyt yhä vahvemmin verkkoon erilaisille digitaalisille ja sosiaalisen median alustoille. Samaan aikaan järjestöjen rahoitus on tiukentunut, mutta odotukset toiminnan tuloksellisuudesta ja vaikuttavuudesta ovat kasvaneet niin rahoittajien, kuin osallistujien puolelta.</a:t>
            </a:r>
            <a:br>
              <a:rPr lang="fi-FI">
                <a:effectLst/>
              </a:rPr>
            </a:br>
            <a:br>
              <a:rPr lang="fi-FI">
                <a:effectLst/>
              </a:rPr>
            </a:br>
            <a:r>
              <a:rPr lang="fi-FI">
                <a:effectLst/>
              </a:rPr>
              <a:t>Kaikkien näiden muutosten keskellä järjestöissä joudutaan pysähtymään yhä enemmän seuraavien kysymysten äärelle: Miten saamme pidettyä kaikki mukana ja miten innostamme uusia ihmisiä mukaan toimintaan?  </a:t>
            </a:r>
            <a:endParaRPr lang="fi-FI"/>
          </a:p>
        </p:txBody>
      </p:sp>
      <p:sp>
        <p:nvSpPr>
          <p:cNvPr id="4" name="Dian numeron paikkamerkki 3"/>
          <p:cNvSpPr>
            <a:spLocks noGrp="1"/>
          </p:cNvSpPr>
          <p:nvPr>
            <p:ph type="sldNum" sz="quarter" idx="5"/>
          </p:nvPr>
        </p:nvSpPr>
        <p:spPr/>
        <p:txBody>
          <a:bodyPr/>
          <a:lstStyle/>
          <a:p>
            <a:fld id="{088ADA70-4725-4C51-828E-C664D9889B47}" type="slidenum">
              <a:rPr lang="fi-FI" smtClean="0"/>
              <a:t>5</a:t>
            </a:fld>
            <a:endParaRPr lang="fi-FI"/>
          </a:p>
        </p:txBody>
      </p:sp>
    </p:spTree>
    <p:extLst>
      <p:ext uri="{BB962C8B-B14F-4D97-AF65-F5344CB8AC3E}">
        <p14:creationId xmlns:p14="http://schemas.microsoft.com/office/powerpoint/2010/main" val="94630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Vastaanottavuuden ja saavutettavuuden kehittämiseen liittyy monia teemoja. Tässä on lueteltu niistä muutamia. Voitte miettiä yhdessä, onko joku näistä teille ajankohtaisen kehittämisen paikka, tarvitaanko jostain vielä lisätietoja ja onko jokin jo otettu huomioon ja hyvällä mallilla. Tuntuuko joku näistä ihan vieraalta asialta vai näyttääkö ihan tutulta jutulta?</a:t>
            </a:r>
          </a:p>
        </p:txBody>
      </p:sp>
      <p:sp>
        <p:nvSpPr>
          <p:cNvPr id="4" name="Dian numeron paikkamerkki 3"/>
          <p:cNvSpPr>
            <a:spLocks noGrp="1"/>
          </p:cNvSpPr>
          <p:nvPr>
            <p:ph type="sldNum" sz="quarter" idx="5"/>
          </p:nvPr>
        </p:nvSpPr>
        <p:spPr/>
        <p:txBody>
          <a:bodyPr/>
          <a:lstStyle/>
          <a:p>
            <a:fld id="{088ADA70-4725-4C51-828E-C664D9889B47}" type="slidenum">
              <a:rPr lang="fi-FI" smtClean="0"/>
              <a:t>6</a:t>
            </a:fld>
            <a:endParaRPr lang="fi-FI"/>
          </a:p>
        </p:txBody>
      </p:sp>
    </p:spTree>
    <p:extLst>
      <p:ext uri="{BB962C8B-B14F-4D97-AF65-F5344CB8AC3E}">
        <p14:creationId xmlns:p14="http://schemas.microsoft.com/office/powerpoint/2010/main" val="2240671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a:t>Vastaanottavuus</a:t>
            </a:r>
            <a:r>
              <a:rPr lang="fi-FI"/>
              <a:t> tarkoittaa valmiutta kuunnella, ymmärtää ja arvostaa erilaisia ihmisiä ja näkökulmia. Se tarkoittaa avointa asennetta, jossa ei suljeta ketään ulkopuolelle vaan pyritään vuoropuheluun ja yhteistyöhön.</a:t>
            </a:r>
          </a:p>
          <a:p>
            <a:r>
              <a:rPr lang="fi-FI"/>
              <a:t>Kansalaistoiminnassa vastaanottavuus on tärkeää, koska se:</a:t>
            </a:r>
          </a:p>
          <a:p>
            <a:pPr>
              <a:buFont typeface="Arial" panose="020B0604020202020204" pitchFamily="34" charset="0"/>
              <a:buChar char="•"/>
            </a:pPr>
            <a:r>
              <a:rPr lang="fi-FI"/>
              <a:t>Tekee toiminnasta </a:t>
            </a:r>
            <a:r>
              <a:rPr lang="fi-FI" b="1"/>
              <a:t>avoimempaa ja helpommin lähestyttävää</a:t>
            </a:r>
            <a:r>
              <a:rPr lang="fi-FI"/>
              <a:t> uusille ihmisille.</a:t>
            </a:r>
          </a:p>
          <a:p>
            <a:pPr>
              <a:buFont typeface="Arial" panose="020B0604020202020204" pitchFamily="34" charset="0"/>
              <a:buChar char="•"/>
            </a:pPr>
            <a:r>
              <a:rPr lang="fi-FI" b="1"/>
              <a:t>Vahvistaa yhteisöllisyyttä</a:t>
            </a:r>
            <a:r>
              <a:rPr lang="fi-FI"/>
              <a:t> ja vähentää ennakkoluuloja.</a:t>
            </a:r>
          </a:p>
          <a:p>
            <a:pPr>
              <a:buFont typeface="Arial" panose="020B0604020202020204" pitchFamily="34" charset="0"/>
              <a:buChar char="•"/>
            </a:pPr>
            <a:r>
              <a:rPr lang="fi-FI"/>
              <a:t>Auttaa yhdistyksiä ja ryhmiä </a:t>
            </a:r>
            <a:r>
              <a:rPr lang="fi-FI" b="1"/>
              <a:t>uudistumaan ja kehittymään</a:t>
            </a:r>
            <a:r>
              <a:rPr lang="fi-FI"/>
              <a:t>, kun erilaiset ideat ja kokemukset otetaan huomioon.</a:t>
            </a:r>
          </a:p>
          <a:p>
            <a:r>
              <a:rPr lang="fi-FI"/>
              <a:t>Tulevaisuudessa kansalaistoiminta menestyy parhaiten, jos se osaa mukautua muuttuvaan yhteiskuntaan ja ottaa mukaan kaikki halukkaat.</a:t>
            </a:r>
          </a:p>
          <a:p>
            <a:endParaRPr lang="fi-FI"/>
          </a:p>
        </p:txBody>
      </p:sp>
      <p:sp>
        <p:nvSpPr>
          <p:cNvPr id="4" name="Dian numeron paikkamerkki 3"/>
          <p:cNvSpPr>
            <a:spLocks noGrp="1"/>
          </p:cNvSpPr>
          <p:nvPr>
            <p:ph type="sldNum" sz="quarter" idx="5"/>
          </p:nvPr>
        </p:nvSpPr>
        <p:spPr/>
        <p:txBody>
          <a:bodyPr/>
          <a:lstStyle/>
          <a:p>
            <a:fld id="{088ADA70-4725-4C51-828E-C664D9889B47}" type="slidenum">
              <a:rPr lang="fi-FI" smtClean="0"/>
              <a:t>7</a:t>
            </a:fld>
            <a:endParaRPr lang="fi-FI"/>
          </a:p>
        </p:txBody>
      </p:sp>
    </p:spTree>
    <p:extLst>
      <p:ext uri="{BB962C8B-B14F-4D97-AF65-F5344CB8AC3E}">
        <p14:creationId xmlns:p14="http://schemas.microsoft.com/office/powerpoint/2010/main" val="206618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Saavutettavuus tarkoittaa sitä, että kaikki ihmiset voivat käyttää palveluita, osallistua toimintaan ja liikkua ympäristössä riippumatta heidän taidoistaan tai rajoitteistaan. Se voi tarkoittaa esimerkiksi:</a:t>
            </a:r>
          </a:p>
          <a:p>
            <a:pPr>
              <a:buFont typeface="Arial" panose="020B0604020202020204" pitchFamily="34" charset="0"/>
              <a:buChar char="•"/>
            </a:pPr>
            <a:r>
              <a:rPr lang="fi-FI" b="1"/>
              <a:t>Fyysistä saavutettavuutta</a:t>
            </a:r>
            <a:r>
              <a:rPr lang="fi-FI"/>
              <a:t>: Rakennukset, tiet ja julkinen liikenne ovat esteettömiä esimerkiksi pyörätuolin käyttäjille.</a:t>
            </a:r>
          </a:p>
          <a:p>
            <a:pPr>
              <a:buFont typeface="Arial" panose="020B0604020202020204" pitchFamily="34" charset="0"/>
              <a:buChar char="•"/>
            </a:pPr>
            <a:r>
              <a:rPr lang="fi-FI" b="1"/>
              <a:t>Digitaalista saavutettavuutta</a:t>
            </a:r>
            <a:r>
              <a:rPr lang="fi-FI"/>
              <a:t>: Verkkosivut ja sovellukset toimivat myös näkö- ja kuulovammaisille, esimerkiksi ruudunlukijan avulla.</a:t>
            </a:r>
          </a:p>
          <a:p>
            <a:pPr>
              <a:buFont typeface="Arial" panose="020B0604020202020204" pitchFamily="34" charset="0"/>
              <a:buChar char="•"/>
            </a:pPr>
            <a:r>
              <a:rPr lang="fi-FI" b="1"/>
              <a:t>Kielellistä saavutettavuutta</a:t>
            </a:r>
            <a:r>
              <a:rPr lang="fi-FI"/>
              <a:t>: Tieto on ymmärrettävää, sitä on saatavilla eri kielillä ja selkokielellä.</a:t>
            </a:r>
          </a:p>
          <a:p>
            <a:pPr>
              <a:buFont typeface="Arial" panose="020B0604020202020204" pitchFamily="34" charset="0"/>
              <a:buChar char="•"/>
            </a:pPr>
            <a:r>
              <a:rPr lang="fi-FI" b="1"/>
              <a:t>Sosiaalista saavutettavuutta</a:t>
            </a:r>
            <a:r>
              <a:rPr lang="fi-FI"/>
              <a:t>: Kaikki voivat osallistua ilman pelkoa syrjinnästä tai ulkopuolisuuden tunteesta.</a:t>
            </a:r>
          </a:p>
          <a:p>
            <a:r>
              <a:rPr lang="fi-FI"/>
              <a:t>Saavutettavuus hyödyttää kaikkia ja tekee yhteiskunnasta oikeudenmukaisemman ja toimivamman.</a:t>
            </a:r>
          </a:p>
          <a:p>
            <a:endParaRPr lang="fi-FI"/>
          </a:p>
          <a:p>
            <a:r>
              <a:rPr lang="fi-FI" b="1"/>
              <a:t>Digitaalinen saavutettavuus</a:t>
            </a:r>
            <a:r>
              <a:rPr lang="fi-FI"/>
              <a:t> tarkoittaa, että verkkosivut, mobiilisovellukset ja muut digipalvelut ovat helppokäyttöisiä kaikille, myös esimerkiksi näkö-, kuulo- tai hahmotushäiriöistä kärsiville. Tämä voi tarkoittaa:</a:t>
            </a:r>
          </a:p>
          <a:p>
            <a:pPr>
              <a:buFont typeface="Arial" panose="020B0604020202020204" pitchFamily="34" charset="0"/>
              <a:buChar char="•"/>
            </a:pPr>
            <a:r>
              <a:rPr lang="fi-FI"/>
              <a:t>Riittävän suurta ja selkeää tekstiä</a:t>
            </a:r>
          </a:p>
          <a:p>
            <a:pPr>
              <a:buFont typeface="Arial" panose="020B0604020202020204" pitchFamily="34" charset="0"/>
              <a:buChar char="•"/>
            </a:pPr>
            <a:r>
              <a:rPr lang="fi-FI"/>
              <a:t>Kuville ja videoille tekstivastineita</a:t>
            </a:r>
          </a:p>
          <a:p>
            <a:pPr>
              <a:buFont typeface="Arial" panose="020B0604020202020204" pitchFamily="34" charset="0"/>
              <a:buChar char="•"/>
            </a:pPr>
            <a:r>
              <a:rPr lang="fi-FI"/>
              <a:t>Verkkosivun toimivuutta näppäimistöllä ilman hiirtä</a:t>
            </a:r>
          </a:p>
          <a:p>
            <a:pPr>
              <a:buFont typeface="Arial" panose="020B0604020202020204" pitchFamily="34" charset="0"/>
              <a:buChar char="•"/>
            </a:pPr>
            <a:r>
              <a:rPr lang="fi-FI"/>
              <a:t>Selkeää ja loogista rakennetta</a:t>
            </a:r>
          </a:p>
          <a:p>
            <a:pPr>
              <a:buFont typeface="Arial" panose="020B0604020202020204" pitchFamily="34" charset="0"/>
              <a:buNone/>
            </a:pPr>
            <a:endParaRPr lang="fi-FI"/>
          </a:p>
          <a:p>
            <a:r>
              <a:rPr lang="fi-FI" b="1"/>
              <a:t>Saavutettavuusdirektiivi</a:t>
            </a:r>
            <a:r>
              <a:rPr lang="fi-FI"/>
              <a:t> on EU:n laki, joka velvoittaa julkiset verkkosivut ja mobiilisovellukset olemaan saavutettavia. Suomessa sitä noudatetaan </a:t>
            </a:r>
            <a:r>
              <a:rPr lang="fi-FI" b="1"/>
              <a:t>laki digitaalisten palvelujen tarjoamisesta</a:t>
            </a:r>
            <a:r>
              <a:rPr lang="fi-FI"/>
              <a:t> -nimellä. Se koskee muun muassa valtion ja kuntien verkkosivuja, koulujen ja kirjastojen sivuja sekä joitakin yksityisiä toimijoita, jotka tarjoavat julkisia palveluita.</a:t>
            </a:r>
          </a:p>
          <a:p>
            <a:r>
              <a:rPr lang="fi-FI"/>
              <a:t>Tavoitteena on, että kaikki voivat käyttää digipalveluja yhdenvertaisesti.</a:t>
            </a:r>
          </a:p>
          <a:p>
            <a:endParaRPr lang="fi-FI"/>
          </a:p>
          <a:p>
            <a:endParaRPr lang="fi-FI"/>
          </a:p>
        </p:txBody>
      </p:sp>
      <p:sp>
        <p:nvSpPr>
          <p:cNvPr id="4" name="Dian numeron paikkamerkki 3"/>
          <p:cNvSpPr>
            <a:spLocks noGrp="1"/>
          </p:cNvSpPr>
          <p:nvPr>
            <p:ph type="sldNum" sz="quarter" idx="5"/>
          </p:nvPr>
        </p:nvSpPr>
        <p:spPr/>
        <p:txBody>
          <a:bodyPr/>
          <a:lstStyle/>
          <a:p>
            <a:fld id="{088ADA70-4725-4C51-828E-C664D9889B47}" type="slidenum">
              <a:rPr lang="fi-FI" smtClean="0"/>
              <a:t>8</a:t>
            </a:fld>
            <a:endParaRPr lang="fi-FI"/>
          </a:p>
        </p:txBody>
      </p:sp>
    </p:spTree>
    <p:extLst>
      <p:ext uri="{BB962C8B-B14F-4D97-AF65-F5344CB8AC3E}">
        <p14:creationId xmlns:p14="http://schemas.microsoft.com/office/powerpoint/2010/main" val="118832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Taukoa voi pitää sopivassa välissä pelin aikana.</a:t>
            </a:r>
            <a:br>
              <a:rPr lang="fi-FI"/>
            </a:br>
            <a:br>
              <a:rPr lang="fi-FI"/>
            </a:br>
            <a:r>
              <a:rPr lang="fi-FI" b="0" i="0">
                <a:solidFill>
                  <a:srgbClr val="1A4554"/>
                </a:solidFill>
                <a:effectLst/>
                <a:latin typeface="YAEP7InE1uw 0"/>
              </a:rPr>
              <a:t>*Pelin tavoitteena on synnyttää keskustelua, ei tarvitse siis kiirehtiä.</a:t>
            </a:r>
            <a:endParaRPr lang="fi-FI">
              <a:solidFill>
                <a:srgbClr val="1A4554"/>
              </a:solidFill>
              <a:effectLst/>
              <a:latin typeface="YAEP7InE1uw 0"/>
            </a:endParaRPr>
          </a:p>
          <a:p>
            <a:r>
              <a:rPr lang="fi-FI" b="0" i="0">
                <a:solidFill>
                  <a:srgbClr val="1A4554"/>
                </a:solidFill>
                <a:effectLst/>
                <a:latin typeface="YAEP7InE1uw 0"/>
              </a:rPr>
              <a:t>*3-5 pelaajaa.</a:t>
            </a:r>
            <a:endParaRPr lang="fi-FI">
              <a:solidFill>
                <a:srgbClr val="1A4554"/>
              </a:solidFill>
              <a:effectLst/>
              <a:latin typeface="YAEP7InE1uw 0"/>
            </a:endParaRPr>
          </a:p>
          <a:p>
            <a:r>
              <a:rPr lang="fi-FI" b="0" i="0">
                <a:solidFill>
                  <a:srgbClr val="1A4554"/>
                </a:solidFill>
                <a:effectLst/>
                <a:latin typeface="YAEP7InE1uw 0"/>
              </a:rPr>
              <a:t>* Pelivälineet: noppa +pelinappula/pelaaja</a:t>
            </a:r>
            <a:endParaRPr lang="fi-FI">
              <a:solidFill>
                <a:srgbClr val="1A4554"/>
              </a:solidFill>
              <a:effectLst/>
              <a:latin typeface="YAEP7InE1uw 0"/>
            </a:endParaRPr>
          </a:p>
          <a:p>
            <a:r>
              <a:rPr lang="fi-FI" b="0" i="0">
                <a:solidFill>
                  <a:srgbClr val="1A4554"/>
                </a:solidFill>
                <a:effectLst/>
                <a:latin typeface="YAEP7InE1uw 0"/>
              </a:rPr>
              <a:t>*Puhelin ajan seuraamista ja tehtävien suoritusta varten</a:t>
            </a:r>
            <a:endParaRPr lang="fi-FI">
              <a:solidFill>
                <a:srgbClr val="1A4554"/>
              </a:solidFill>
              <a:effectLst/>
              <a:latin typeface="YAEP7InE1uw 0"/>
            </a:endParaRPr>
          </a:p>
          <a:p>
            <a:r>
              <a:rPr lang="fi-FI" b="0" i="0">
                <a:solidFill>
                  <a:srgbClr val="1A4554"/>
                </a:solidFill>
                <a:effectLst/>
                <a:latin typeface="YAEP7InE1uw 0"/>
              </a:rPr>
              <a:t>*Paperi ja kynä muistiinpanoja varten</a:t>
            </a:r>
            <a:endParaRPr lang="fi-FI">
              <a:solidFill>
                <a:srgbClr val="1A4554"/>
              </a:solidFill>
              <a:effectLst/>
              <a:latin typeface="YAEP7InE1uw 0"/>
            </a:endParaRPr>
          </a:p>
          <a:p>
            <a:endParaRPr lang="fi-FI"/>
          </a:p>
          <a:p>
            <a:r>
              <a:rPr lang="fi-FI" b="0" i="0">
                <a:solidFill>
                  <a:srgbClr val="1A4554"/>
                </a:solidFill>
                <a:effectLst/>
                <a:latin typeface="YAEP7F1eMxg 1"/>
              </a:rPr>
              <a:t>*Laudalla edetään nopan silmälukujen mukaan. </a:t>
            </a:r>
            <a:endParaRPr lang="fi-FI">
              <a:solidFill>
                <a:srgbClr val="1A4554"/>
              </a:solidFill>
              <a:effectLst/>
              <a:latin typeface="YAEP7F1eMxg 1"/>
            </a:endParaRPr>
          </a:p>
          <a:p>
            <a:r>
              <a:rPr lang="fi-FI" b="0" i="0">
                <a:solidFill>
                  <a:srgbClr val="1A4554"/>
                </a:solidFill>
                <a:effectLst/>
                <a:latin typeface="YAEP7F1eMxg 1"/>
              </a:rPr>
              <a:t>Suorita tehtäviä yhdessä ryhmän kanssa. Tehtävä on kirjoitettu joko suoraan peliruutuun tai se löytyy omalta tehtäväpaperilta.</a:t>
            </a:r>
            <a:endParaRPr lang="fi-FI">
              <a:solidFill>
                <a:srgbClr val="1A4554"/>
              </a:solidFill>
              <a:effectLst/>
              <a:latin typeface="YAEP7F1eMxg 1"/>
            </a:endParaRPr>
          </a:p>
          <a:p>
            <a:r>
              <a:rPr lang="fi-FI" b="0" i="0">
                <a:solidFill>
                  <a:srgbClr val="1A4554"/>
                </a:solidFill>
                <a:effectLst/>
                <a:latin typeface="YAEP7F1eMxg 1"/>
              </a:rPr>
              <a:t>Jos osutte useamman kerran samaan ruutuun, voitte halutessanne toistaa tehtävän/syventää aiheesta keskustelua. </a:t>
            </a:r>
            <a:endParaRPr lang="fi-FI">
              <a:solidFill>
                <a:srgbClr val="1A4554"/>
              </a:solidFill>
              <a:effectLst/>
              <a:latin typeface="YAEP7F1eMxg 1"/>
            </a:endParaRPr>
          </a:p>
          <a:p>
            <a:r>
              <a:rPr lang="fi-FI" b="0" i="0">
                <a:solidFill>
                  <a:srgbClr val="1A4554"/>
                </a:solidFill>
                <a:effectLst/>
                <a:latin typeface="YAEP7F1eMxg 1"/>
              </a:rPr>
              <a:t>Voitte toki jatkaa peliä myös suoraan.</a:t>
            </a:r>
            <a:endParaRPr lang="fi-FI">
              <a:solidFill>
                <a:srgbClr val="1A4554"/>
              </a:solidFill>
              <a:effectLst/>
              <a:latin typeface="YAEP7F1eMxg 1"/>
            </a:endParaRPr>
          </a:p>
          <a:p>
            <a:r>
              <a:rPr lang="fi-FI" b="0" i="0">
                <a:solidFill>
                  <a:srgbClr val="1A4554"/>
                </a:solidFill>
                <a:effectLst/>
                <a:latin typeface="YAEP7F1eMxg 1"/>
              </a:rPr>
              <a:t>* Pelissä voittajaksi valitaan ensiksi maaliin ehtinyt tai vaihtoehtoisesti ryhmän päätöksellä se, joka jaksaa pohtia, innostaa ja kannustaa muita.</a:t>
            </a:r>
            <a:endParaRPr lang="fi-FI">
              <a:solidFill>
                <a:srgbClr val="1A4554"/>
              </a:solidFill>
              <a:effectLst/>
              <a:latin typeface="YAEP7F1eMxg 1"/>
            </a:endParaRPr>
          </a:p>
          <a:p>
            <a:r>
              <a:rPr lang="fi-FI" b="0" i="0">
                <a:solidFill>
                  <a:srgbClr val="1A4554"/>
                </a:solidFill>
                <a:effectLst/>
                <a:latin typeface="YAEP7F1eMxg 1"/>
              </a:rPr>
              <a:t>* Kun peli on ohi, kokoonnutaan takaisin yhteen ryhmään ja jaetaan parhaat ideat, huomiot ja pohdinnat yhteisesti.</a:t>
            </a:r>
            <a:endParaRPr lang="fi-FI">
              <a:solidFill>
                <a:srgbClr val="1A4554"/>
              </a:solidFill>
              <a:effectLst/>
              <a:latin typeface="YAEP7F1eMxg 1"/>
            </a:endParaRPr>
          </a:p>
          <a:p>
            <a:endParaRPr lang="fi-FI"/>
          </a:p>
          <a:p>
            <a:br>
              <a:rPr lang="fi-FI"/>
            </a:br>
            <a:endParaRPr lang="fi-FI"/>
          </a:p>
        </p:txBody>
      </p:sp>
      <p:sp>
        <p:nvSpPr>
          <p:cNvPr id="4" name="Dian numeron paikkamerkki 3"/>
          <p:cNvSpPr>
            <a:spLocks noGrp="1"/>
          </p:cNvSpPr>
          <p:nvPr>
            <p:ph type="sldNum" sz="quarter" idx="5"/>
          </p:nvPr>
        </p:nvSpPr>
        <p:spPr/>
        <p:txBody>
          <a:bodyPr/>
          <a:lstStyle/>
          <a:p>
            <a:fld id="{088ADA70-4725-4C51-828E-C664D9889B47}" type="slidenum">
              <a:rPr lang="fi-FI" smtClean="0"/>
              <a:t>10</a:t>
            </a:fld>
            <a:endParaRPr lang="fi-FI"/>
          </a:p>
        </p:txBody>
      </p:sp>
    </p:spTree>
    <p:extLst>
      <p:ext uri="{BB962C8B-B14F-4D97-AF65-F5344CB8AC3E}">
        <p14:creationId xmlns:p14="http://schemas.microsoft.com/office/powerpoint/2010/main" val="101255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Osa tehtävistä sisältää aikaehdotuksen tehtävän suorituksen kestoksi, 5 tai 10 minuuttia. Tähän voi käyttää apuna puhelimen sekuntikelloa. Ajatuksia ja oivalluksia kannattaa laittaa ylös paperille. Jos satutte uudelleen esimerkiksi jumpparuutuun, voitte keksiä uusia, teille sopivia  jumppaliikkeitä.</a:t>
            </a:r>
          </a:p>
        </p:txBody>
      </p:sp>
      <p:sp>
        <p:nvSpPr>
          <p:cNvPr id="4" name="Dian numeron paikkamerkki 3"/>
          <p:cNvSpPr>
            <a:spLocks noGrp="1"/>
          </p:cNvSpPr>
          <p:nvPr>
            <p:ph type="sldNum" sz="quarter" idx="5"/>
          </p:nvPr>
        </p:nvSpPr>
        <p:spPr/>
        <p:txBody>
          <a:bodyPr/>
          <a:lstStyle/>
          <a:p>
            <a:fld id="{088ADA70-4725-4C51-828E-C664D9889B47}" type="slidenum">
              <a:rPr lang="fi-FI" smtClean="0"/>
              <a:t>11</a:t>
            </a:fld>
            <a:endParaRPr lang="fi-FI"/>
          </a:p>
        </p:txBody>
      </p:sp>
    </p:spTree>
    <p:extLst>
      <p:ext uri="{BB962C8B-B14F-4D97-AF65-F5344CB8AC3E}">
        <p14:creationId xmlns:p14="http://schemas.microsoft.com/office/powerpoint/2010/main" val="3808395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Lisätietoa saavutettavuudesta ja vastaanottavuudesta löytyy MSL Verkko-opistosta. Materiaalit ovat maksuttomia ja kaikille avoimia. Molemmista aiheista voi suorittaa halutessaan myös osaamismerkin. QR –koodi materiaaleihin löytyy pelin tehtäväarkin alalaidasta. Verkko-osoite on: https://moodle.msl.fi/course/index.php?categoryid=44</a:t>
            </a:r>
          </a:p>
        </p:txBody>
      </p:sp>
      <p:sp>
        <p:nvSpPr>
          <p:cNvPr id="4" name="Dian numeron paikkamerkki 3"/>
          <p:cNvSpPr>
            <a:spLocks noGrp="1"/>
          </p:cNvSpPr>
          <p:nvPr>
            <p:ph type="sldNum" sz="quarter" idx="5"/>
          </p:nvPr>
        </p:nvSpPr>
        <p:spPr/>
        <p:txBody>
          <a:bodyPr/>
          <a:lstStyle/>
          <a:p>
            <a:fld id="{088ADA70-4725-4C51-828E-C664D9889B47}" type="slidenum">
              <a:rPr lang="fi-FI" smtClean="0"/>
              <a:t>12</a:t>
            </a:fld>
            <a:endParaRPr lang="fi-FI"/>
          </a:p>
        </p:txBody>
      </p:sp>
    </p:spTree>
    <p:extLst>
      <p:ext uri="{BB962C8B-B14F-4D97-AF65-F5344CB8AC3E}">
        <p14:creationId xmlns:p14="http://schemas.microsoft.com/office/powerpoint/2010/main" val="251126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DAF6B016-E4F0-4EBB-A615-E5CA7E777539}" type="datetimeFigureOut">
              <a:rPr lang="fi-FI" smtClean="0"/>
              <a:t>11.2.2025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44C805B-7444-4220-9159-8AA317406D93}" type="slidenum">
              <a:rPr lang="fi-FI" smtClean="0"/>
              <a:t>‹#›</a:t>
            </a:fld>
            <a:endParaRPr lang="fi-FI"/>
          </a:p>
        </p:txBody>
      </p:sp>
    </p:spTree>
    <p:extLst>
      <p:ext uri="{BB962C8B-B14F-4D97-AF65-F5344CB8AC3E}">
        <p14:creationId xmlns:p14="http://schemas.microsoft.com/office/powerpoint/2010/main" val="229332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AF6B016-E4F0-4EBB-A615-E5CA7E777539}" type="datetimeFigureOut">
              <a:rPr lang="fi-FI" smtClean="0"/>
              <a:t>11.2.2025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44C805B-7444-4220-9159-8AA317406D93}" type="slidenum">
              <a:rPr lang="fi-FI" smtClean="0"/>
              <a:t>‹#›</a:t>
            </a:fld>
            <a:endParaRPr lang="fi-FI"/>
          </a:p>
        </p:txBody>
      </p:sp>
    </p:spTree>
    <p:extLst>
      <p:ext uri="{BB962C8B-B14F-4D97-AF65-F5344CB8AC3E}">
        <p14:creationId xmlns:p14="http://schemas.microsoft.com/office/powerpoint/2010/main" val="3776996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AF6B016-E4F0-4EBB-A615-E5CA7E777539}" type="datetimeFigureOut">
              <a:rPr lang="fi-FI" smtClean="0"/>
              <a:t>11.2.2025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44C805B-7444-4220-9159-8AA317406D93}" type="slidenum">
              <a:rPr lang="fi-FI" smtClean="0"/>
              <a:t>‹#›</a:t>
            </a:fld>
            <a:endParaRPr lang="fi-FI"/>
          </a:p>
        </p:txBody>
      </p:sp>
    </p:spTree>
    <p:extLst>
      <p:ext uri="{BB962C8B-B14F-4D97-AF65-F5344CB8AC3E}">
        <p14:creationId xmlns:p14="http://schemas.microsoft.com/office/powerpoint/2010/main" val="3261688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Kansisivu 1">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8114650A-F3D6-43DD-B232-B5915D7BB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266" y="-1898669"/>
            <a:ext cx="10309261" cy="10309261"/>
          </a:xfrm>
          <a:prstGeom prst="rect">
            <a:avLst/>
          </a:prstGeom>
        </p:spPr>
      </p:pic>
      <p:sp>
        <p:nvSpPr>
          <p:cNvPr id="4" name="Päivämäärän paikkamerkki 3">
            <a:extLst>
              <a:ext uri="{FF2B5EF4-FFF2-40B4-BE49-F238E27FC236}">
                <a16:creationId xmlns:a16="http://schemas.microsoft.com/office/drawing/2014/main" id="{5C25200A-BF14-4A69-B790-91DCCD8E979A}"/>
              </a:ext>
            </a:extLst>
          </p:cNvPr>
          <p:cNvSpPr>
            <a:spLocks noGrp="1"/>
          </p:cNvSpPr>
          <p:nvPr>
            <p:ph type="dt" sz="half" idx="10"/>
          </p:nvPr>
        </p:nvSpPr>
        <p:spPr>
          <a:xfrm>
            <a:off x="838200" y="6356351"/>
            <a:ext cx="2743200" cy="365125"/>
          </a:xfrm>
          <a:prstGeom prst="rect">
            <a:avLst/>
          </a:prstGeom>
        </p:spPr>
        <p:txBody>
          <a:bodyPr/>
          <a:lstStyle/>
          <a:p>
            <a:fld id="{1D8BD707-D9CF-40AE-B4C6-C98DA3205C09}" type="datetimeFigureOut">
              <a:rPr lang="en-US" smtClean="0"/>
              <a:pPr/>
              <a:t>2/11/2025</a:t>
            </a:fld>
            <a:endParaRPr lang="en-US"/>
          </a:p>
        </p:txBody>
      </p:sp>
      <p:sp>
        <p:nvSpPr>
          <p:cNvPr id="2" name="Otsikko 1">
            <a:extLst>
              <a:ext uri="{FF2B5EF4-FFF2-40B4-BE49-F238E27FC236}">
                <a16:creationId xmlns:a16="http://schemas.microsoft.com/office/drawing/2014/main" id="{41E73874-22B2-4FD6-A9E0-CEBA3040B644}"/>
              </a:ext>
            </a:extLst>
          </p:cNvPr>
          <p:cNvSpPr>
            <a:spLocks noGrp="1"/>
          </p:cNvSpPr>
          <p:nvPr>
            <p:ph type="ctrTitle" hasCustomPrompt="1"/>
          </p:nvPr>
        </p:nvSpPr>
        <p:spPr>
          <a:xfrm>
            <a:off x="972620" y="2027122"/>
            <a:ext cx="5123380" cy="2387600"/>
          </a:xfrm>
        </p:spPr>
        <p:txBody>
          <a:bodyPr anchor="b"/>
          <a:lstStyle>
            <a:lvl1pPr algn="ctr">
              <a:defRPr sz="6000"/>
            </a:lvl1pPr>
          </a:lstStyle>
          <a:p>
            <a:r>
              <a:rPr lang="fi-FI"/>
              <a:t>Otsikko</a:t>
            </a:r>
          </a:p>
        </p:txBody>
      </p:sp>
      <p:sp>
        <p:nvSpPr>
          <p:cNvPr id="3" name="Alaotsikko 2">
            <a:extLst>
              <a:ext uri="{FF2B5EF4-FFF2-40B4-BE49-F238E27FC236}">
                <a16:creationId xmlns:a16="http://schemas.microsoft.com/office/drawing/2014/main" id="{80E08595-2D99-4305-B1D6-8F912A119D22}"/>
              </a:ext>
            </a:extLst>
          </p:cNvPr>
          <p:cNvSpPr>
            <a:spLocks noGrp="1"/>
          </p:cNvSpPr>
          <p:nvPr>
            <p:ph type="subTitle" idx="1" hasCustomPrompt="1"/>
          </p:nvPr>
        </p:nvSpPr>
        <p:spPr>
          <a:xfrm>
            <a:off x="7164512" y="2601120"/>
            <a:ext cx="3808288"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a:t>Esityksen pitäjän nimi, tilaisuus ja päiväys</a:t>
            </a:r>
          </a:p>
        </p:txBody>
      </p:sp>
      <p:pic>
        <p:nvPicPr>
          <p:cNvPr id="9" name="Kuva 8">
            <a:extLst>
              <a:ext uri="{FF2B5EF4-FFF2-40B4-BE49-F238E27FC236}">
                <a16:creationId xmlns:a16="http://schemas.microsoft.com/office/drawing/2014/main" id="{8F28C9B8-BAE0-41AC-A988-F56AC76A6C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610" y="4670194"/>
            <a:ext cx="2702103" cy="1175212"/>
          </a:xfrm>
          <a:prstGeom prst="rect">
            <a:avLst/>
          </a:prstGeom>
        </p:spPr>
      </p:pic>
      <p:pic>
        <p:nvPicPr>
          <p:cNvPr id="11" name="Kuva 10" descr="Kuva, joka sisältää kohteen sateenvarjo, varuste&#10;&#10;Kuvaus luotu automaattisesti">
            <a:extLst>
              <a:ext uri="{FF2B5EF4-FFF2-40B4-BE49-F238E27FC236}">
                <a16:creationId xmlns:a16="http://schemas.microsoft.com/office/drawing/2014/main" id="{53FB276F-FDDD-4C44-B374-1F6731F6C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191" y="4076246"/>
            <a:ext cx="2829672" cy="2829672"/>
          </a:xfrm>
          <a:prstGeom prst="rect">
            <a:avLst/>
          </a:prstGeom>
        </p:spPr>
      </p:pic>
    </p:spTree>
    <p:extLst>
      <p:ext uri="{BB962C8B-B14F-4D97-AF65-F5344CB8AC3E}">
        <p14:creationId xmlns:p14="http://schemas.microsoft.com/office/powerpoint/2010/main" val="851458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nsisivu 2">
    <p:spTree>
      <p:nvGrpSpPr>
        <p:cNvPr id="1" name=""/>
        <p:cNvGrpSpPr/>
        <p:nvPr/>
      </p:nvGrpSpPr>
      <p:grpSpPr>
        <a:xfrm>
          <a:off x="0" y="0"/>
          <a:ext cx="0" cy="0"/>
          <a:chOff x="0" y="0"/>
          <a:chExt cx="0" cy="0"/>
        </a:xfrm>
      </p:grpSpPr>
      <p:pic>
        <p:nvPicPr>
          <p:cNvPr id="4" name="Kuva 3" descr="Kuva, joka sisältää kohteen ulkokäyttöön tarkoitettu esine, kasvi&#10;&#10;Kuvaus luotu automaattisesti">
            <a:extLst>
              <a:ext uri="{FF2B5EF4-FFF2-40B4-BE49-F238E27FC236}">
                <a16:creationId xmlns:a16="http://schemas.microsoft.com/office/drawing/2014/main" id="{9CBC3F9A-07B2-4DC0-A57F-E998A3FD3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50555">
            <a:off x="-1438408" y="-581988"/>
            <a:ext cx="8281021" cy="8281021"/>
          </a:xfrm>
          <a:prstGeom prst="rect">
            <a:avLst/>
          </a:prstGeom>
        </p:spPr>
      </p:pic>
      <p:sp>
        <p:nvSpPr>
          <p:cNvPr id="3" name="Alaotsikko 2">
            <a:extLst>
              <a:ext uri="{FF2B5EF4-FFF2-40B4-BE49-F238E27FC236}">
                <a16:creationId xmlns:a16="http://schemas.microsoft.com/office/drawing/2014/main" id="{CE524157-44EC-4EF9-BC0D-4C6DE89467D6}"/>
              </a:ext>
            </a:extLst>
          </p:cNvPr>
          <p:cNvSpPr>
            <a:spLocks noGrp="1"/>
          </p:cNvSpPr>
          <p:nvPr>
            <p:ph type="subTitle" idx="1" hasCustomPrompt="1"/>
          </p:nvPr>
        </p:nvSpPr>
        <p:spPr>
          <a:xfrm>
            <a:off x="6086156" y="4701656"/>
            <a:ext cx="3434993" cy="105187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a:t>Esityksen pitäjän nimi, tilaisuus ja päiväys</a:t>
            </a:r>
          </a:p>
        </p:txBody>
      </p:sp>
      <p:pic>
        <p:nvPicPr>
          <p:cNvPr id="5" name="Kuva 4">
            <a:extLst>
              <a:ext uri="{FF2B5EF4-FFF2-40B4-BE49-F238E27FC236}">
                <a16:creationId xmlns:a16="http://schemas.microsoft.com/office/drawing/2014/main" id="{19DCB2A7-7128-4E66-A7E2-B8EE4FE6E6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702103" cy="1175212"/>
          </a:xfrm>
          <a:prstGeom prst="rect">
            <a:avLst/>
          </a:prstGeom>
        </p:spPr>
      </p:pic>
      <p:sp>
        <p:nvSpPr>
          <p:cNvPr id="12" name="Otsikko 11">
            <a:extLst>
              <a:ext uri="{FF2B5EF4-FFF2-40B4-BE49-F238E27FC236}">
                <a16:creationId xmlns:a16="http://schemas.microsoft.com/office/drawing/2014/main" id="{478CD843-51D2-477D-A2BB-A630086C0D7C}"/>
              </a:ext>
            </a:extLst>
          </p:cNvPr>
          <p:cNvSpPr>
            <a:spLocks noGrp="1"/>
          </p:cNvSpPr>
          <p:nvPr>
            <p:ph type="title" hasCustomPrompt="1"/>
          </p:nvPr>
        </p:nvSpPr>
        <p:spPr>
          <a:xfrm>
            <a:off x="4217542" y="2922195"/>
            <a:ext cx="7172218" cy="1272656"/>
          </a:xfrm>
        </p:spPr>
        <p:txBody>
          <a:bodyPr/>
          <a:lstStyle>
            <a:lvl1pPr algn="ctr">
              <a:defRPr/>
            </a:lvl1pPr>
          </a:lstStyle>
          <a:p>
            <a:r>
              <a:rPr lang="fi-FI"/>
              <a:t>Otsikko</a:t>
            </a:r>
          </a:p>
        </p:txBody>
      </p:sp>
    </p:spTree>
    <p:extLst>
      <p:ext uri="{BB962C8B-B14F-4D97-AF65-F5344CB8AC3E}">
        <p14:creationId xmlns:p14="http://schemas.microsoft.com/office/powerpoint/2010/main" val="1205779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nsisivu 3">
    <p:spTree>
      <p:nvGrpSpPr>
        <p:cNvPr id="1" name=""/>
        <p:cNvGrpSpPr/>
        <p:nvPr/>
      </p:nvGrpSpPr>
      <p:grpSpPr>
        <a:xfrm>
          <a:off x="0" y="0"/>
          <a:ext cx="0" cy="0"/>
          <a:chOff x="0" y="0"/>
          <a:chExt cx="0" cy="0"/>
        </a:xfrm>
      </p:grpSpPr>
      <p:pic>
        <p:nvPicPr>
          <p:cNvPr id="5" name="Kuva 4" descr="Kuva, joka sisältää kohteen teksti, vektorigrafiikka&#10;&#10;Kuvaus luotu automaattisesti">
            <a:extLst>
              <a:ext uri="{FF2B5EF4-FFF2-40B4-BE49-F238E27FC236}">
                <a16:creationId xmlns:a16="http://schemas.microsoft.com/office/drawing/2014/main" id="{DCA9102B-13D6-4D82-9FC2-75E1424D4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4" y="0"/>
            <a:ext cx="12191999" cy="6858000"/>
          </a:xfrm>
          <a:prstGeom prst="rect">
            <a:avLst/>
          </a:prstGeom>
        </p:spPr>
      </p:pic>
      <p:sp>
        <p:nvSpPr>
          <p:cNvPr id="2" name="Otsikko 1">
            <a:extLst>
              <a:ext uri="{FF2B5EF4-FFF2-40B4-BE49-F238E27FC236}">
                <a16:creationId xmlns:a16="http://schemas.microsoft.com/office/drawing/2014/main" id="{5EBAB6A3-45FB-4B2A-B21D-BAF7151E7CA9}"/>
              </a:ext>
            </a:extLst>
          </p:cNvPr>
          <p:cNvSpPr>
            <a:spLocks noGrp="1"/>
          </p:cNvSpPr>
          <p:nvPr>
            <p:ph type="title" hasCustomPrompt="1"/>
          </p:nvPr>
        </p:nvSpPr>
        <p:spPr>
          <a:xfrm>
            <a:off x="6339156" y="2253228"/>
            <a:ext cx="5852845" cy="2205758"/>
          </a:xfrm>
          <a:solidFill>
            <a:schemeClr val="tx2"/>
          </a:solidFill>
        </p:spPr>
        <p:txBody>
          <a:bodyPr/>
          <a:lstStyle>
            <a:lvl1pPr algn="ctr">
              <a:defRPr>
                <a:solidFill>
                  <a:schemeClr val="bg2"/>
                </a:solidFill>
              </a:defRPr>
            </a:lvl1pPr>
          </a:lstStyle>
          <a:p>
            <a:r>
              <a:rPr lang="fi-FI"/>
              <a:t>Otsikko</a:t>
            </a:r>
          </a:p>
        </p:txBody>
      </p:sp>
      <p:pic>
        <p:nvPicPr>
          <p:cNvPr id="4" name="Kuva 3">
            <a:extLst>
              <a:ext uri="{FF2B5EF4-FFF2-40B4-BE49-F238E27FC236}">
                <a16:creationId xmlns:a16="http://schemas.microsoft.com/office/drawing/2014/main" id="{D523B65D-CB0C-4773-B24B-F1918082BD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702103" cy="1175212"/>
          </a:xfrm>
          <a:prstGeom prst="rect">
            <a:avLst/>
          </a:prstGeom>
        </p:spPr>
      </p:pic>
      <p:sp>
        <p:nvSpPr>
          <p:cNvPr id="6" name="Alaotsikko 2">
            <a:extLst>
              <a:ext uri="{FF2B5EF4-FFF2-40B4-BE49-F238E27FC236}">
                <a16:creationId xmlns:a16="http://schemas.microsoft.com/office/drawing/2014/main" id="{28DA8A7D-8689-431E-B3F2-33E79D86C92F}"/>
              </a:ext>
            </a:extLst>
          </p:cNvPr>
          <p:cNvSpPr>
            <a:spLocks noGrp="1"/>
          </p:cNvSpPr>
          <p:nvPr>
            <p:ph type="subTitle" idx="1" hasCustomPrompt="1"/>
          </p:nvPr>
        </p:nvSpPr>
        <p:spPr>
          <a:xfrm>
            <a:off x="6339156" y="4537270"/>
            <a:ext cx="5842999" cy="1010776"/>
          </a:xfrm>
          <a:solidFill>
            <a:schemeClr val="tx2"/>
          </a:solidFill>
        </p:spPr>
        <p:txBody>
          <a:bodyPr/>
          <a:lstStyle>
            <a:lvl1pPr marL="0" indent="0" algn="l">
              <a:buNone/>
              <a:defRPr sz="2400">
                <a:solidFill>
                  <a:schemeClr val="bg2"/>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a:t>Esityksen pitäjän nimi</a:t>
            </a:r>
          </a:p>
        </p:txBody>
      </p:sp>
    </p:spTree>
    <p:extLst>
      <p:ext uri="{BB962C8B-B14F-4D97-AF65-F5344CB8AC3E}">
        <p14:creationId xmlns:p14="http://schemas.microsoft.com/office/powerpoint/2010/main" val="681699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kstidia kuos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668486-A0FB-40D0-815F-946D1FDEC919}"/>
              </a:ext>
            </a:extLst>
          </p:cNvPr>
          <p:cNvSpPr>
            <a:spLocks noGrp="1"/>
          </p:cNvSpPr>
          <p:nvPr>
            <p:ph type="title" hasCustomPrompt="1"/>
          </p:nvPr>
        </p:nvSpPr>
        <p:spPr>
          <a:xfrm>
            <a:off x="1811079" y="503350"/>
            <a:ext cx="9601559" cy="1134066"/>
          </a:xfrm>
        </p:spPr>
        <p:txBody>
          <a:bodyPr/>
          <a:lstStyle>
            <a:lvl1pPr>
              <a:defRPr/>
            </a:lvl1pPr>
          </a:lstStyle>
          <a:p>
            <a:r>
              <a:rPr lang="fi-FI"/>
              <a:t>Otsikko</a:t>
            </a:r>
          </a:p>
        </p:txBody>
      </p:sp>
      <p:sp>
        <p:nvSpPr>
          <p:cNvPr id="3" name="Sisällön paikkamerkki 2">
            <a:extLst>
              <a:ext uri="{FF2B5EF4-FFF2-40B4-BE49-F238E27FC236}">
                <a16:creationId xmlns:a16="http://schemas.microsoft.com/office/drawing/2014/main" id="{47D5E515-E285-4095-89DF-864727019A3B}"/>
              </a:ext>
            </a:extLst>
          </p:cNvPr>
          <p:cNvSpPr>
            <a:spLocks noGrp="1"/>
          </p:cNvSpPr>
          <p:nvPr>
            <p:ph idx="1"/>
          </p:nvPr>
        </p:nvSpPr>
        <p:spPr>
          <a:xfrm>
            <a:off x="1811080" y="1751198"/>
            <a:ext cx="9601559" cy="460345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53CDE7F5-2F4E-47C0-B2EB-F37DDBF47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pic>
        <p:nvPicPr>
          <p:cNvPr id="5" name="Kuva 4" descr="Kuva, joka sisältää kohteen teksti&#10;&#10;Kuvaus luotu automaattisesti">
            <a:extLst>
              <a:ext uri="{FF2B5EF4-FFF2-40B4-BE49-F238E27FC236}">
                <a16:creationId xmlns:a16="http://schemas.microsoft.com/office/drawing/2014/main" id="{4DAB3751-04E5-48D7-8401-637E6555C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352592" y="2343737"/>
            <a:ext cx="8212154" cy="1886867"/>
          </a:xfrm>
          <a:prstGeom prst="rect">
            <a:avLst/>
          </a:prstGeom>
        </p:spPr>
      </p:pic>
    </p:spTree>
    <p:extLst>
      <p:ext uri="{BB962C8B-B14F-4D97-AF65-F5344CB8AC3E}">
        <p14:creationId xmlns:p14="http://schemas.microsoft.com/office/powerpoint/2010/main" val="3893397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ekstidia kuos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668486-A0FB-40D0-815F-946D1FDEC919}"/>
              </a:ext>
            </a:extLst>
          </p:cNvPr>
          <p:cNvSpPr>
            <a:spLocks noGrp="1"/>
          </p:cNvSpPr>
          <p:nvPr>
            <p:ph type="title" hasCustomPrompt="1"/>
          </p:nvPr>
        </p:nvSpPr>
        <p:spPr>
          <a:xfrm>
            <a:off x="2902689" y="428922"/>
            <a:ext cx="7951380" cy="1134066"/>
          </a:xfrm>
        </p:spPr>
        <p:txBody>
          <a:bodyPr/>
          <a:lstStyle>
            <a:lvl1pPr>
              <a:defRPr/>
            </a:lvl1pPr>
          </a:lstStyle>
          <a:p>
            <a:r>
              <a:rPr lang="fi-FI"/>
              <a:t>Otsikko</a:t>
            </a:r>
          </a:p>
        </p:txBody>
      </p:sp>
      <p:sp>
        <p:nvSpPr>
          <p:cNvPr id="3" name="Sisällön paikkamerkki 2">
            <a:extLst>
              <a:ext uri="{FF2B5EF4-FFF2-40B4-BE49-F238E27FC236}">
                <a16:creationId xmlns:a16="http://schemas.microsoft.com/office/drawing/2014/main" id="{47D5E515-E285-4095-89DF-864727019A3B}"/>
              </a:ext>
            </a:extLst>
          </p:cNvPr>
          <p:cNvSpPr>
            <a:spLocks noGrp="1"/>
          </p:cNvSpPr>
          <p:nvPr>
            <p:ph idx="1"/>
          </p:nvPr>
        </p:nvSpPr>
        <p:spPr>
          <a:xfrm>
            <a:off x="2902690" y="1825626"/>
            <a:ext cx="7951381"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53CDE7F5-2F4E-47C0-B2EB-F37DDBF47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pic>
        <p:nvPicPr>
          <p:cNvPr id="5" name="Kuva 4">
            <a:extLst>
              <a:ext uri="{FF2B5EF4-FFF2-40B4-BE49-F238E27FC236}">
                <a16:creationId xmlns:a16="http://schemas.microsoft.com/office/drawing/2014/main" id="{569DFBCD-D5D7-4CBA-B3E2-0DD5930BD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80" y="1825626"/>
            <a:ext cx="3117686" cy="3117686"/>
          </a:xfrm>
          <a:prstGeom prst="rect">
            <a:avLst/>
          </a:prstGeom>
        </p:spPr>
      </p:pic>
      <p:pic>
        <p:nvPicPr>
          <p:cNvPr id="9" name="Kuva 8">
            <a:extLst>
              <a:ext uri="{FF2B5EF4-FFF2-40B4-BE49-F238E27FC236}">
                <a16:creationId xmlns:a16="http://schemas.microsoft.com/office/drawing/2014/main" id="{4362AA5C-7AA8-4C53-8CA8-3AD68488CD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337930" y="3909428"/>
            <a:ext cx="1251360" cy="1564200"/>
          </a:xfrm>
          <a:prstGeom prst="rect">
            <a:avLst/>
          </a:prstGeom>
        </p:spPr>
      </p:pic>
    </p:spTree>
    <p:extLst>
      <p:ext uri="{BB962C8B-B14F-4D97-AF65-F5344CB8AC3E}">
        <p14:creationId xmlns:p14="http://schemas.microsoft.com/office/powerpoint/2010/main" val="1424812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ekstidia kuos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668486-A0FB-40D0-815F-946D1FDEC919}"/>
              </a:ext>
            </a:extLst>
          </p:cNvPr>
          <p:cNvSpPr>
            <a:spLocks noGrp="1"/>
          </p:cNvSpPr>
          <p:nvPr>
            <p:ph type="title" hasCustomPrompt="1"/>
          </p:nvPr>
        </p:nvSpPr>
        <p:spPr>
          <a:xfrm>
            <a:off x="2902690" y="428922"/>
            <a:ext cx="7355958" cy="1134066"/>
          </a:xfrm>
        </p:spPr>
        <p:txBody>
          <a:bodyPr/>
          <a:lstStyle>
            <a:lvl1pPr>
              <a:defRPr/>
            </a:lvl1pPr>
          </a:lstStyle>
          <a:p>
            <a:r>
              <a:rPr lang="fi-FI"/>
              <a:t>Otsikko</a:t>
            </a:r>
          </a:p>
        </p:txBody>
      </p:sp>
      <p:sp>
        <p:nvSpPr>
          <p:cNvPr id="3" name="Sisällön paikkamerkki 2">
            <a:extLst>
              <a:ext uri="{FF2B5EF4-FFF2-40B4-BE49-F238E27FC236}">
                <a16:creationId xmlns:a16="http://schemas.microsoft.com/office/drawing/2014/main" id="{47D5E515-E285-4095-89DF-864727019A3B}"/>
              </a:ext>
            </a:extLst>
          </p:cNvPr>
          <p:cNvSpPr>
            <a:spLocks noGrp="1"/>
          </p:cNvSpPr>
          <p:nvPr>
            <p:ph idx="1"/>
          </p:nvPr>
        </p:nvSpPr>
        <p:spPr>
          <a:xfrm>
            <a:off x="2902690" y="1825626"/>
            <a:ext cx="7951381"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53CDE7F5-2F4E-47C0-B2EB-F37DDBF47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pic>
        <p:nvPicPr>
          <p:cNvPr id="6" name="Kuva 5">
            <a:extLst>
              <a:ext uri="{FF2B5EF4-FFF2-40B4-BE49-F238E27FC236}">
                <a16:creationId xmlns:a16="http://schemas.microsoft.com/office/drawing/2014/main" id="{71B513D4-372A-443F-B74D-7EFD7FC377CB}"/>
              </a:ext>
            </a:extLst>
          </p:cNvPr>
          <p:cNvPicPr>
            <a:picLocks noChangeAspect="1"/>
          </p:cNvPicPr>
          <p:nvPr/>
        </p:nvPicPr>
        <p:blipFill rotWithShape="1">
          <a:blip r:embed="rId3">
            <a:extLst>
              <a:ext uri="{28A0092B-C50C-407E-A947-70E740481C1C}">
                <a14:useLocalDpi xmlns:a14="http://schemas.microsoft.com/office/drawing/2010/main" val="0"/>
              </a:ext>
            </a:extLst>
          </a:blip>
          <a:srcRect l="30641" t="449" r="34603" b="-449"/>
          <a:stretch/>
        </p:blipFill>
        <p:spPr>
          <a:xfrm>
            <a:off x="-82191" y="-154113"/>
            <a:ext cx="2383602" cy="6858000"/>
          </a:xfrm>
          <a:prstGeom prst="rect">
            <a:avLst/>
          </a:prstGeom>
        </p:spPr>
      </p:pic>
    </p:spTree>
    <p:extLst>
      <p:ext uri="{BB962C8B-B14F-4D97-AF65-F5344CB8AC3E}">
        <p14:creationId xmlns:p14="http://schemas.microsoft.com/office/powerpoint/2010/main" val="2712460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668486-A0FB-40D0-815F-946D1FDEC91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7D5E515-E285-4095-89DF-864727019A3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53CDE7F5-2F4E-47C0-B2EB-F37DDBF47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spTree>
    <p:extLst>
      <p:ext uri="{BB962C8B-B14F-4D97-AF65-F5344CB8AC3E}">
        <p14:creationId xmlns:p14="http://schemas.microsoft.com/office/powerpoint/2010/main" val="1925017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Otsikko ja sisältö">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2FEF25AA-17A5-45B5-A722-BB862FBD7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316193">
            <a:off x="-1073133" y="2654362"/>
            <a:ext cx="4104056" cy="4104056"/>
          </a:xfrm>
          <a:prstGeom prst="rect">
            <a:avLst/>
          </a:prstGeom>
        </p:spPr>
      </p:pic>
      <p:sp>
        <p:nvSpPr>
          <p:cNvPr id="2" name="Otsikko 1">
            <a:extLst>
              <a:ext uri="{FF2B5EF4-FFF2-40B4-BE49-F238E27FC236}">
                <a16:creationId xmlns:a16="http://schemas.microsoft.com/office/drawing/2014/main" id="{71668486-A0FB-40D0-815F-946D1FDEC91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7D5E515-E285-4095-89DF-864727019A3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53CDE7F5-2F4E-47C0-B2EB-F37DDBF47F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spTree>
    <p:extLst>
      <p:ext uri="{BB962C8B-B14F-4D97-AF65-F5344CB8AC3E}">
        <p14:creationId xmlns:p14="http://schemas.microsoft.com/office/powerpoint/2010/main" val="271110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AF6B016-E4F0-4EBB-A615-E5CA7E777539}" type="datetimeFigureOut">
              <a:rPr lang="fi-FI" smtClean="0"/>
              <a:t>11.2.2025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44C805B-7444-4220-9159-8AA317406D93}" type="slidenum">
              <a:rPr lang="fi-FI" smtClean="0"/>
              <a:t>‹#›</a:t>
            </a:fld>
            <a:endParaRPr lang="fi-FI"/>
          </a:p>
        </p:txBody>
      </p:sp>
    </p:spTree>
    <p:extLst>
      <p:ext uri="{BB962C8B-B14F-4D97-AF65-F5344CB8AC3E}">
        <p14:creationId xmlns:p14="http://schemas.microsoft.com/office/powerpoint/2010/main" val="1414357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kstidia kolmioelementti oikea">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3C2B5F85-535E-4994-8185-912ED1B02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538" y="-1737268"/>
            <a:ext cx="9076362" cy="9076362"/>
          </a:xfrm>
          <a:prstGeom prst="rect">
            <a:avLst/>
          </a:prstGeom>
        </p:spPr>
      </p:pic>
      <p:pic>
        <p:nvPicPr>
          <p:cNvPr id="5" name="Kuva 4">
            <a:extLst>
              <a:ext uri="{FF2B5EF4-FFF2-40B4-BE49-F238E27FC236}">
                <a16:creationId xmlns:a16="http://schemas.microsoft.com/office/drawing/2014/main" id="{339D1B23-89DC-4CF3-9A35-6A3CAB4C63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9590" y="5663210"/>
            <a:ext cx="2119435" cy="1191600"/>
          </a:xfrm>
          <a:prstGeom prst="rect">
            <a:avLst/>
          </a:prstGeom>
        </p:spPr>
      </p:pic>
      <p:sp>
        <p:nvSpPr>
          <p:cNvPr id="3" name="Tekstin paikkamerkki 2">
            <a:extLst>
              <a:ext uri="{FF2B5EF4-FFF2-40B4-BE49-F238E27FC236}">
                <a16:creationId xmlns:a16="http://schemas.microsoft.com/office/drawing/2014/main" id="{8338E6A3-F9DF-433A-9334-49DB38AE5C81}"/>
              </a:ext>
            </a:extLst>
          </p:cNvPr>
          <p:cNvSpPr>
            <a:spLocks noGrp="1"/>
          </p:cNvSpPr>
          <p:nvPr>
            <p:ph type="body" sz="quarter" idx="10"/>
          </p:nvPr>
        </p:nvSpPr>
        <p:spPr>
          <a:xfrm>
            <a:off x="637685" y="1806936"/>
            <a:ext cx="6805723" cy="4452075"/>
          </a:xfrm>
        </p:spPr>
        <p:txBody>
          <a:bodyPr/>
          <a:lstStyle>
            <a:lvl1pPr>
              <a:buClr>
                <a:schemeClr val="tx2"/>
              </a:buClr>
              <a:defRPr/>
            </a:lvl1pPr>
            <a:lvl2pPr marL="685834" indent="-228611">
              <a:buClr>
                <a:schemeClr val="tx2"/>
              </a:buClr>
              <a:buFont typeface="Century Gothic" panose="020B0502020202020204" pitchFamily="34" charset="0"/>
              <a:buChar char="•"/>
              <a:defRPr/>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93F6B1C1-10C0-41F8-8AD1-72CE05F3A658}"/>
              </a:ext>
            </a:extLst>
          </p:cNvPr>
          <p:cNvSpPr>
            <a:spLocks noGrp="1"/>
          </p:cNvSpPr>
          <p:nvPr>
            <p:ph type="title" hasCustomPrompt="1"/>
          </p:nvPr>
        </p:nvSpPr>
        <p:spPr>
          <a:xfrm>
            <a:off x="637684" y="395948"/>
            <a:ext cx="10515600" cy="1325563"/>
          </a:xfrm>
        </p:spPr>
        <p:txBody>
          <a:bodyPr/>
          <a:lstStyle>
            <a:lvl1pPr>
              <a:defRPr/>
            </a:lvl1pPr>
          </a:lstStyle>
          <a:p>
            <a:r>
              <a:rPr lang="fi-FI"/>
              <a:t>Otsikko</a:t>
            </a:r>
          </a:p>
        </p:txBody>
      </p:sp>
    </p:spTree>
    <p:extLst>
      <p:ext uri="{BB962C8B-B14F-4D97-AF65-F5344CB8AC3E}">
        <p14:creationId xmlns:p14="http://schemas.microsoft.com/office/powerpoint/2010/main" val="3546259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kstidia kolmioelementti vasen">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7D5E515-E285-4095-89DF-864727019A3B}"/>
              </a:ext>
            </a:extLst>
          </p:cNvPr>
          <p:cNvSpPr>
            <a:spLocks noGrp="1"/>
          </p:cNvSpPr>
          <p:nvPr>
            <p:ph idx="1"/>
          </p:nvPr>
        </p:nvSpPr>
        <p:spPr>
          <a:xfrm>
            <a:off x="5390708" y="1605517"/>
            <a:ext cx="6367130" cy="22041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53CDE7F5-2F4E-47C0-B2EB-F37DDBF47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pic>
        <p:nvPicPr>
          <p:cNvPr id="5" name="Sisällön paikkamerkki 4" descr="Kuva, joka sisältää kohteen vuori&#10;&#10;Kuvaus luotu automaattisesti">
            <a:extLst>
              <a:ext uri="{FF2B5EF4-FFF2-40B4-BE49-F238E27FC236}">
                <a16:creationId xmlns:a16="http://schemas.microsoft.com/office/drawing/2014/main" id="{9F47C1DA-C474-48F0-B233-7C265E425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49" y="-1568842"/>
            <a:ext cx="9722097" cy="9722097"/>
          </a:xfrm>
          <a:prstGeom prst="rect">
            <a:avLst/>
          </a:prstGeom>
        </p:spPr>
      </p:pic>
      <p:sp>
        <p:nvSpPr>
          <p:cNvPr id="6" name="Sisällön paikkamerkki 2">
            <a:extLst>
              <a:ext uri="{FF2B5EF4-FFF2-40B4-BE49-F238E27FC236}">
                <a16:creationId xmlns:a16="http://schemas.microsoft.com/office/drawing/2014/main" id="{5DE4B07C-054F-4A70-952D-15B88F2AA49F}"/>
              </a:ext>
            </a:extLst>
          </p:cNvPr>
          <p:cNvSpPr>
            <a:spLocks noGrp="1"/>
          </p:cNvSpPr>
          <p:nvPr>
            <p:ph idx="10"/>
          </p:nvPr>
        </p:nvSpPr>
        <p:spPr>
          <a:xfrm>
            <a:off x="2367639" y="4275112"/>
            <a:ext cx="7456723" cy="20871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71668486-A0FB-40D0-815F-946D1FDEC919}"/>
              </a:ext>
            </a:extLst>
          </p:cNvPr>
          <p:cNvSpPr>
            <a:spLocks noGrp="1"/>
          </p:cNvSpPr>
          <p:nvPr>
            <p:ph type="title" hasCustomPrompt="1"/>
          </p:nvPr>
        </p:nvSpPr>
        <p:spPr>
          <a:xfrm>
            <a:off x="742507" y="892749"/>
            <a:ext cx="4031512" cy="1325563"/>
          </a:xfrm>
        </p:spPr>
        <p:txBody>
          <a:bodyPr/>
          <a:lstStyle>
            <a:lvl1pPr>
              <a:defRPr/>
            </a:lvl1pPr>
          </a:lstStyle>
          <a:p>
            <a:r>
              <a:rPr lang="fi-FI"/>
              <a:t>Otsikko</a:t>
            </a:r>
          </a:p>
        </p:txBody>
      </p:sp>
    </p:spTree>
    <p:extLst>
      <p:ext uri="{BB962C8B-B14F-4D97-AF65-F5344CB8AC3E}">
        <p14:creationId xmlns:p14="http://schemas.microsoft.com/office/powerpoint/2010/main" val="747122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Kuvitus-/väliotsikkodia beigesävy">
    <p:spTree>
      <p:nvGrpSpPr>
        <p:cNvPr id="1" name=""/>
        <p:cNvGrpSpPr/>
        <p:nvPr/>
      </p:nvGrpSpPr>
      <p:grpSpPr>
        <a:xfrm>
          <a:off x="0" y="0"/>
          <a:ext cx="0" cy="0"/>
          <a:chOff x="0" y="0"/>
          <a:chExt cx="0" cy="0"/>
        </a:xfrm>
      </p:grpSpPr>
      <p:pic>
        <p:nvPicPr>
          <p:cNvPr id="4" name="Kuva 3" descr="Kuva, joka sisältää kohteen teksti, vektorigrafiikka&#10;&#10;Kuvaus luotu automaattisesti">
            <a:extLst>
              <a:ext uri="{FF2B5EF4-FFF2-40B4-BE49-F238E27FC236}">
                <a16:creationId xmlns:a16="http://schemas.microsoft.com/office/drawing/2014/main" id="{DA79108E-CD38-4AF7-B3C4-4F2544DE7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 y="0"/>
            <a:ext cx="12191999" cy="6858000"/>
          </a:xfrm>
          <a:prstGeom prst="rect">
            <a:avLst/>
          </a:prstGeom>
        </p:spPr>
      </p:pic>
      <p:sp>
        <p:nvSpPr>
          <p:cNvPr id="5" name="Tekstin paikkamerkki 4">
            <a:extLst>
              <a:ext uri="{FF2B5EF4-FFF2-40B4-BE49-F238E27FC236}">
                <a16:creationId xmlns:a16="http://schemas.microsoft.com/office/drawing/2014/main" id="{98DCD0D8-560C-4428-8DFC-B4D347269CA3}"/>
              </a:ext>
            </a:extLst>
          </p:cNvPr>
          <p:cNvSpPr>
            <a:spLocks noGrp="1"/>
          </p:cNvSpPr>
          <p:nvPr>
            <p:ph type="body" sz="quarter" idx="10" hasCustomPrompt="1"/>
          </p:nvPr>
        </p:nvSpPr>
        <p:spPr>
          <a:xfrm>
            <a:off x="821804" y="479126"/>
            <a:ext cx="8900930" cy="5956398"/>
          </a:xfrm>
          <a:solidFill>
            <a:schemeClr val="accent3"/>
          </a:solidFill>
        </p:spPr>
        <p:txBody>
          <a:bodyPr/>
          <a:lstStyle>
            <a:lvl1pPr>
              <a:defRPr b="1"/>
            </a:lvl1pPr>
            <a:lvl2pPr>
              <a:defRPr/>
            </a:lvl2pPr>
            <a:lvl3pPr>
              <a:defRPr/>
            </a:lvl3pPr>
          </a:lstStyle>
          <a:p>
            <a:pPr lvl="0"/>
            <a:r>
              <a:rPr lang="fi-FI"/>
              <a:t>Kirjoita tähän täyttä asiaa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FAE1A2D5-2575-429E-844F-413B5E2DFE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944" y="5668062"/>
            <a:ext cx="2116479" cy="1189938"/>
          </a:xfrm>
          <a:prstGeom prst="rect">
            <a:avLst/>
          </a:prstGeom>
        </p:spPr>
      </p:pic>
    </p:spTree>
    <p:extLst>
      <p:ext uri="{BB962C8B-B14F-4D97-AF65-F5344CB8AC3E}">
        <p14:creationId xmlns:p14="http://schemas.microsoft.com/office/powerpoint/2010/main" val="2448444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Kuvitus-/väliotsikkodia beigesävy">
    <p:spTree>
      <p:nvGrpSpPr>
        <p:cNvPr id="1" name=""/>
        <p:cNvGrpSpPr/>
        <p:nvPr/>
      </p:nvGrpSpPr>
      <p:grpSpPr>
        <a:xfrm>
          <a:off x="0" y="0"/>
          <a:ext cx="0" cy="0"/>
          <a:chOff x="0" y="0"/>
          <a:chExt cx="0" cy="0"/>
        </a:xfrm>
      </p:grpSpPr>
      <p:pic>
        <p:nvPicPr>
          <p:cNvPr id="4" name="Kuva 3" descr="Kuva, joka sisältää kohteen teksti, vektorigrafiikka&#10;&#10;Kuvaus luotu automaattisesti">
            <a:extLst>
              <a:ext uri="{FF2B5EF4-FFF2-40B4-BE49-F238E27FC236}">
                <a16:creationId xmlns:a16="http://schemas.microsoft.com/office/drawing/2014/main" id="{DA79108E-CD38-4AF7-B3C4-4F2544DE7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8362" y="-143838"/>
            <a:ext cx="12630362" cy="7104579"/>
          </a:xfrm>
          <a:prstGeom prst="rect">
            <a:avLst/>
          </a:prstGeom>
        </p:spPr>
      </p:pic>
      <p:pic>
        <p:nvPicPr>
          <p:cNvPr id="3" name="Kuva 2" descr="Kuva, joka sisältää kohteen vuori&#10;&#10;Kuvaus luotu automaattisesti">
            <a:extLst>
              <a:ext uri="{FF2B5EF4-FFF2-40B4-BE49-F238E27FC236}">
                <a16:creationId xmlns:a16="http://schemas.microsoft.com/office/drawing/2014/main" id="{F0EE9B13-0B76-4B5B-A14B-D7D919473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26160">
            <a:off x="-1773811" y="-1469601"/>
            <a:ext cx="9186978" cy="10159549"/>
          </a:xfrm>
          <a:prstGeom prst="rect">
            <a:avLst/>
          </a:prstGeom>
        </p:spPr>
      </p:pic>
      <p:sp>
        <p:nvSpPr>
          <p:cNvPr id="5" name="Tekstin paikkamerkki 4">
            <a:extLst>
              <a:ext uri="{FF2B5EF4-FFF2-40B4-BE49-F238E27FC236}">
                <a16:creationId xmlns:a16="http://schemas.microsoft.com/office/drawing/2014/main" id="{98DCD0D8-560C-4428-8DFC-B4D347269CA3}"/>
              </a:ext>
            </a:extLst>
          </p:cNvPr>
          <p:cNvSpPr>
            <a:spLocks noGrp="1"/>
          </p:cNvSpPr>
          <p:nvPr>
            <p:ph type="body" sz="quarter" idx="10" hasCustomPrompt="1"/>
          </p:nvPr>
        </p:nvSpPr>
        <p:spPr>
          <a:xfrm>
            <a:off x="790982" y="602417"/>
            <a:ext cx="5305018" cy="5860029"/>
          </a:xfrm>
          <a:solidFill>
            <a:schemeClr val="accent3"/>
          </a:solidFill>
        </p:spPr>
        <p:txBody>
          <a:bodyPr/>
          <a:lstStyle>
            <a:lvl1pPr>
              <a:defRPr b="1"/>
            </a:lvl1pPr>
            <a:lvl2pPr>
              <a:defRPr/>
            </a:lvl2pPr>
            <a:lvl3pPr>
              <a:defRPr/>
            </a:lvl3pPr>
          </a:lstStyle>
          <a:p>
            <a:pPr lvl="0"/>
            <a:r>
              <a:rPr lang="fi-FI"/>
              <a:t>Kirjoita tähän täyttä asiaa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FAE1A2D5-2575-429E-844F-413B5E2DFE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944" y="5668062"/>
            <a:ext cx="2116479" cy="1189938"/>
          </a:xfrm>
          <a:prstGeom prst="rect">
            <a:avLst/>
          </a:prstGeom>
        </p:spPr>
      </p:pic>
    </p:spTree>
    <p:extLst>
      <p:ext uri="{BB962C8B-B14F-4D97-AF65-F5344CB8AC3E}">
        <p14:creationId xmlns:p14="http://schemas.microsoft.com/office/powerpoint/2010/main" val="2086788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orkea kuva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101A7A-CD2A-4F7E-963B-BF95A4A28910}"/>
              </a:ext>
            </a:extLst>
          </p:cNvPr>
          <p:cNvSpPr>
            <a:spLocks noGrp="1"/>
          </p:cNvSpPr>
          <p:nvPr>
            <p:ph type="title" hasCustomPrompt="1"/>
          </p:nvPr>
        </p:nvSpPr>
        <p:spPr>
          <a:xfrm>
            <a:off x="2677274" y="282933"/>
            <a:ext cx="10515600" cy="1325563"/>
          </a:xfrm>
        </p:spPr>
        <p:txBody>
          <a:bodyPr/>
          <a:lstStyle>
            <a:lvl1pPr>
              <a:defRPr/>
            </a:lvl1pPr>
          </a:lstStyle>
          <a:p>
            <a:r>
              <a:rPr lang="fi-FI"/>
              <a:t>Otsikko</a:t>
            </a:r>
          </a:p>
        </p:txBody>
      </p:sp>
      <p:sp>
        <p:nvSpPr>
          <p:cNvPr id="4" name="Kuvan paikkamerkki 3">
            <a:extLst>
              <a:ext uri="{FF2B5EF4-FFF2-40B4-BE49-F238E27FC236}">
                <a16:creationId xmlns:a16="http://schemas.microsoft.com/office/drawing/2014/main" id="{1AAB82E2-6D66-4DF1-8C54-721016F01AED}"/>
              </a:ext>
            </a:extLst>
          </p:cNvPr>
          <p:cNvSpPr>
            <a:spLocks noGrp="1"/>
          </p:cNvSpPr>
          <p:nvPr>
            <p:ph type="pic" sz="quarter" idx="10"/>
          </p:nvPr>
        </p:nvSpPr>
        <p:spPr>
          <a:xfrm>
            <a:off x="0" y="1"/>
            <a:ext cx="2547938" cy="6858000"/>
          </a:xfrm>
        </p:spPr>
        <p:txBody>
          <a:bodyPr/>
          <a:lstStyle/>
          <a:p>
            <a:r>
              <a:rPr lang="fi-FI"/>
              <a:t>Lisää kuva napsauttamalla kuvaketta</a:t>
            </a:r>
          </a:p>
        </p:txBody>
      </p:sp>
      <p:pic>
        <p:nvPicPr>
          <p:cNvPr id="5" name="Kuva 4">
            <a:extLst>
              <a:ext uri="{FF2B5EF4-FFF2-40B4-BE49-F238E27FC236}">
                <a16:creationId xmlns:a16="http://schemas.microsoft.com/office/drawing/2014/main" id="{B2F2BED2-B5A6-4910-998B-0D414D8831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sp>
        <p:nvSpPr>
          <p:cNvPr id="7" name="Tekstin paikkamerkki 6">
            <a:extLst>
              <a:ext uri="{FF2B5EF4-FFF2-40B4-BE49-F238E27FC236}">
                <a16:creationId xmlns:a16="http://schemas.microsoft.com/office/drawing/2014/main" id="{3C829D9E-7E71-46F7-B84A-16AB821BB6BC}"/>
              </a:ext>
            </a:extLst>
          </p:cNvPr>
          <p:cNvSpPr>
            <a:spLocks noGrp="1"/>
          </p:cNvSpPr>
          <p:nvPr>
            <p:ph type="body" sz="quarter" idx="11"/>
          </p:nvPr>
        </p:nvSpPr>
        <p:spPr>
          <a:xfrm>
            <a:off x="2677275" y="1798638"/>
            <a:ext cx="7280275" cy="49307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376E47BA-3666-4C41-A017-AFC38C192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9652" y="2414676"/>
            <a:ext cx="3698696" cy="3698696"/>
          </a:xfrm>
          <a:prstGeom prst="rect">
            <a:avLst/>
          </a:prstGeom>
        </p:spPr>
      </p:pic>
    </p:spTree>
    <p:extLst>
      <p:ext uri="{BB962C8B-B14F-4D97-AF65-F5344CB8AC3E}">
        <p14:creationId xmlns:p14="http://schemas.microsoft.com/office/powerpoint/2010/main" val="2941433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uolen sivun kuva ja teksti">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1AAB82E2-6D66-4DF1-8C54-721016F01AED}"/>
              </a:ext>
            </a:extLst>
          </p:cNvPr>
          <p:cNvSpPr>
            <a:spLocks noGrp="1"/>
          </p:cNvSpPr>
          <p:nvPr>
            <p:ph type="pic" sz="quarter" idx="10"/>
          </p:nvPr>
        </p:nvSpPr>
        <p:spPr>
          <a:xfrm>
            <a:off x="0" y="1"/>
            <a:ext cx="5764192" cy="6858000"/>
          </a:xfrm>
        </p:spPr>
        <p:txBody>
          <a:bodyPr/>
          <a:lstStyle/>
          <a:p>
            <a:r>
              <a:rPr lang="fi-FI"/>
              <a:t>Lisää kuva napsauttamalla kuvaketta</a:t>
            </a:r>
          </a:p>
        </p:txBody>
      </p:sp>
      <p:pic>
        <p:nvPicPr>
          <p:cNvPr id="5" name="Kuva 4">
            <a:extLst>
              <a:ext uri="{FF2B5EF4-FFF2-40B4-BE49-F238E27FC236}">
                <a16:creationId xmlns:a16="http://schemas.microsoft.com/office/drawing/2014/main" id="{B2F2BED2-B5A6-4910-998B-0D414D8831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sp>
        <p:nvSpPr>
          <p:cNvPr id="7" name="Tekstin paikkamerkki 6">
            <a:extLst>
              <a:ext uri="{FF2B5EF4-FFF2-40B4-BE49-F238E27FC236}">
                <a16:creationId xmlns:a16="http://schemas.microsoft.com/office/drawing/2014/main" id="{3C829D9E-7E71-46F7-B84A-16AB821BB6BC}"/>
              </a:ext>
            </a:extLst>
          </p:cNvPr>
          <p:cNvSpPr>
            <a:spLocks noGrp="1"/>
          </p:cNvSpPr>
          <p:nvPr>
            <p:ph type="body" sz="quarter" idx="11"/>
          </p:nvPr>
        </p:nvSpPr>
        <p:spPr>
          <a:xfrm>
            <a:off x="6096001" y="150471"/>
            <a:ext cx="6002865" cy="670752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376E47BA-3666-4C41-A017-AFC38C192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9652" y="2414676"/>
            <a:ext cx="3698696" cy="3698696"/>
          </a:xfrm>
          <a:prstGeom prst="rect">
            <a:avLst/>
          </a:prstGeom>
        </p:spPr>
      </p:pic>
    </p:spTree>
    <p:extLst>
      <p:ext uri="{BB962C8B-B14F-4D97-AF65-F5344CB8AC3E}">
        <p14:creationId xmlns:p14="http://schemas.microsoft.com/office/powerpoint/2010/main" val="340814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vain log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410862-2F19-422A-A530-73928B24BCF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A052438-08FF-4860-920A-2BDD3140C6BD}"/>
              </a:ext>
            </a:extLst>
          </p:cNvPr>
          <p:cNvSpPr>
            <a:spLocks noGrp="1"/>
          </p:cNvSpPr>
          <p:nvPr>
            <p:ph sz="half" idx="1"/>
          </p:nvPr>
        </p:nvSpPr>
        <p:spPr>
          <a:xfrm>
            <a:off x="838200" y="1825626"/>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BC5DC41-451B-4484-B68C-6FCC26CCFB01}"/>
              </a:ext>
            </a:extLst>
          </p:cNvPr>
          <p:cNvSpPr>
            <a:spLocks noGrp="1"/>
          </p:cNvSpPr>
          <p:nvPr>
            <p:ph sz="half" idx="2"/>
          </p:nvPr>
        </p:nvSpPr>
        <p:spPr>
          <a:xfrm>
            <a:off x="6172200" y="1825626"/>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A8DB98C6-B612-4710-A0F6-9979A12AC7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spTree>
    <p:extLst>
      <p:ext uri="{BB962C8B-B14F-4D97-AF65-F5344CB8AC3E}">
        <p14:creationId xmlns:p14="http://schemas.microsoft.com/office/powerpoint/2010/main" val="1014326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Kuva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2D2A03-B258-4644-A88F-AC842245B59B}"/>
              </a:ext>
            </a:extLst>
          </p:cNvPr>
          <p:cNvSpPr>
            <a:spLocks noGrp="1"/>
          </p:cNvSpPr>
          <p:nvPr>
            <p:ph type="title" hasCustomPrompt="1"/>
          </p:nvPr>
        </p:nvSpPr>
        <p:spPr/>
        <p:txBody>
          <a:bodyPr/>
          <a:lstStyle/>
          <a:p>
            <a:r>
              <a:rPr lang="fi-FI"/>
              <a:t>Otsikko</a:t>
            </a:r>
          </a:p>
        </p:txBody>
      </p:sp>
      <p:sp>
        <p:nvSpPr>
          <p:cNvPr id="8" name="Kuvan paikkamerkki 7">
            <a:extLst>
              <a:ext uri="{FF2B5EF4-FFF2-40B4-BE49-F238E27FC236}">
                <a16:creationId xmlns:a16="http://schemas.microsoft.com/office/drawing/2014/main" id="{1DA8121A-162D-45F1-98F4-67B50227BB1D}"/>
              </a:ext>
            </a:extLst>
          </p:cNvPr>
          <p:cNvSpPr>
            <a:spLocks noGrp="1"/>
          </p:cNvSpPr>
          <p:nvPr>
            <p:ph type="pic" sz="quarter" idx="10"/>
          </p:nvPr>
        </p:nvSpPr>
        <p:spPr>
          <a:xfrm>
            <a:off x="838200" y="1736378"/>
            <a:ext cx="4376166" cy="4839395"/>
          </a:xfrm>
        </p:spPr>
        <p:txBody>
          <a:bodyPr/>
          <a:lstStyle>
            <a:lvl1pPr>
              <a:defRPr/>
            </a:lvl1pPr>
          </a:lstStyle>
          <a:p>
            <a:r>
              <a:rPr lang="fi-FI"/>
              <a:t>Lisää kuva napsauttamalla kuvaketta</a:t>
            </a:r>
          </a:p>
        </p:txBody>
      </p:sp>
      <p:pic>
        <p:nvPicPr>
          <p:cNvPr id="7" name="Kuva 6">
            <a:extLst>
              <a:ext uri="{FF2B5EF4-FFF2-40B4-BE49-F238E27FC236}">
                <a16:creationId xmlns:a16="http://schemas.microsoft.com/office/drawing/2014/main" id="{DBC85254-1E03-4E88-AAD5-D3264B1B87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sp>
        <p:nvSpPr>
          <p:cNvPr id="11" name="Tekstin paikkamerkki 10">
            <a:extLst>
              <a:ext uri="{FF2B5EF4-FFF2-40B4-BE49-F238E27FC236}">
                <a16:creationId xmlns:a16="http://schemas.microsoft.com/office/drawing/2014/main" id="{32FD6F00-5D4F-4DBF-B425-AF1DBBAEDC8F}"/>
              </a:ext>
            </a:extLst>
          </p:cNvPr>
          <p:cNvSpPr>
            <a:spLocks noGrp="1"/>
          </p:cNvSpPr>
          <p:nvPr>
            <p:ph type="body" sz="quarter" idx="11"/>
          </p:nvPr>
        </p:nvSpPr>
        <p:spPr>
          <a:xfrm>
            <a:off x="6363461" y="1736378"/>
            <a:ext cx="4665377" cy="48393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5" name="Kuva 4">
            <a:extLst>
              <a:ext uri="{FF2B5EF4-FFF2-40B4-BE49-F238E27FC236}">
                <a16:creationId xmlns:a16="http://schemas.microsoft.com/office/drawing/2014/main" id="{DC5F305F-662E-4C19-B4A7-1A9C846EB5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r="26268"/>
          <a:stretch/>
        </p:blipFill>
        <p:spPr>
          <a:xfrm>
            <a:off x="5413523" y="1633625"/>
            <a:ext cx="863797" cy="4942147"/>
          </a:xfrm>
          <a:prstGeom prst="rect">
            <a:avLst/>
          </a:prstGeom>
        </p:spPr>
      </p:pic>
    </p:spTree>
    <p:extLst>
      <p:ext uri="{BB962C8B-B14F-4D97-AF65-F5344CB8AC3E}">
        <p14:creationId xmlns:p14="http://schemas.microsoft.com/office/powerpoint/2010/main" val="726425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2D2A03-B258-4644-A88F-AC842245B59B}"/>
              </a:ext>
            </a:extLst>
          </p:cNvPr>
          <p:cNvSpPr>
            <a:spLocks noGrp="1"/>
          </p:cNvSpPr>
          <p:nvPr>
            <p:ph type="title" hasCustomPrompt="1"/>
          </p:nvPr>
        </p:nvSpPr>
        <p:spPr/>
        <p:txBody>
          <a:bodyPr/>
          <a:lstStyle/>
          <a:p>
            <a:r>
              <a:rPr lang="fi-FI"/>
              <a:t>Otsikko</a:t>
            </a:r>
          </a:p>
        </p:txBody>
      </p:sp>
      <p:sp>
        <p:nvSpPr>
          <p:cNvPr id="8" name="Kuvan paikkamerkki 7">
            <a:extLst>
              <a:ext uri="{FF2B5EF4-FFF2-40B4-BE49-F238E27FC236}">
                <a16:creationId xmlns:a16="http://schemas.microsoft.com/office/drawing/2014/main" id="{1DA8121A-162D-45F1-98F4-67B50227BB1D}"/>
              </a:ext>
            </a:extLst>
          </p:cNvPr>
          <p:cNvSpPr>
            <a:spLocks noGrp="1"/>
          </p:cNvSpPr>
          <p:nvPr>
            <p:ph type="pic" sz="quarter" idx="10"/>
          </p:nvPr>
        </p:nvSpPr>
        <p:spPr>
          <a:xfrm>
            <a:off x="838200" y="1736378"/>
            <a:ext cx="4376166" cy="4839395"/>
          </a:xfrm>
        </p:spPr>
        <p:txBody>
          <a:bodyPr/>
          <a:lstStyle>
            <a:lvl1pPr>
              <a:defRPr/>
            </a:lvl1pPr>
          </a:lstStyle>
          <a:p>
            <a:r>
              <a:rPr lang="fi-FI"/>
              <a:t>Lisää kuva napsauttamalla kuvaketta</a:t>
            </a:r>
          </a:p>
        </p:txBody>
      </p:sp>
      <p:pic>
        <p:nvPicPr>
          <p:cNvPr id="7" name="Kuva 6">
            <a:extLst>
              <a:ext uri="{FF2B5EF4-FFF2-40B4-BE49-F238E27FC236}">
                <a16:creationId xmlns:a16="http://schemas.microsoft.com/office/drawing/2014/main" id="{DBC85254-1E03-4E88-AAD5-D3264B1B87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sp>
        <p:nvSpPr>
          <p:cNvPr id="11" name="Tekstin paikkamerkki 10">
            <a:extLst>
              <a:ext uri="{FF2B5EF4-FFF2-40B4-BE49-F238E27FC236}">
                <a16:creationId xmlns:a16="http://schemas.microsoft.com/office/drawing/2014/main" id="{32FD6F00-5D4F-4DBF-B425-AF1DBBAEDC8F}"/>
              </a:ext>
            </a:extLst>
          </p:cNvPr>
          <p:cNvSpPr>
            <a:spLocks noGrp="1"/>
          </p:cNvSpPr>
          <p:nvPr>
            <p:ph type="body" sz="quarter" idx="11"/>
          </p:nvPr>
        </p:nvSpPr>
        <p:spPr>
          <a:xfrm>
            <a:off x="5753528" y="1736378"/>
            <a:ext cx="5600272" cy="483939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Kuva 8" descr="Kuva, joka sisältää kohteen ulkokäyttöön tarkoitettu esine, kasvi&#10;&#10;Kuvaus luotu automaattisesti">
            <a:extLst>
              <a:ext uri="{FF2B5EF4-FFF2-40B4-BE49-F238E27FC236}">
                <a16:creationId xmlns:a16="http://schemas.microsoft.com/office/drawing/2014/main" id="{BB93D066-EBF8-47D6-A644-E7D040FF8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9349" y="1"/>
            <a:ext cx="2167847" cy="2167847"/>
          </a:xfrm>
          <a:prstGeom prst="rect">
            <a:avLst/>
          </a:prstGeom>
        </p:spPr>
      </p:pic>
    </p:spTree>
    <p:extLst>
      <p:ext uri="{BB962C8B-B14F-4D97-AF65-F5344CB8AC3E}">
        <p14:creationId xmlns:p14="http://schemas.microsoft.com/office/powerpoint/2010/main" val="3979962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aksi sisältökehystä">
    <p:spTree>
      <p:nvGrpSpPr>
        <p:cNvPr id="1" name=""/>
        <p:cNvGrpSpPr/>
        <p:nvPr/>
      </p:nvGrpSpPr>
      <p:grpSpPr>
        <a:xfrm>
          <a:off x="0" y="0"/>
          <a:ext cx="0" cy="0"/>
          <a:chOff x="0" y="0"/>
          <a:chExt cx="0" cy="0"/>
        </a:xfrm>
      </p:grpSpPr>
      <p:pic>
        <p:nvPicPr>
          <p:cNvPr id="5" name="Kuva 4" descr="Kuva, joka sisältää kohteen siluetti&#10;&#10;Kuvaus luotu automaattisesti">
            <a:extLst>
              <a:ext uri="{FF2B5EF4-FFF2-40B4-BE49-F238E27FC236}">
                <a16:creationId xmlns:a16="http://schemas.microsoft.com/office/drawing/2014/main" id="{04A983D3-645D-4CE5-B0A4-52D013F04C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63" y="81774"/>
            <a:ext cx="1502939" cy="1862227"/>
          </a:xfrm>
          <a:prstGeom prst="rect">
            <a:avLst/>
          </a:prstGeom>
        </p:spPr>
      </p:pic>
      <p:pic>
        <p:nvPicPr>
          <p:cNvPr id="12" name="Kuva 11" descr="Kuva, joka sisältää kohteen ulkokäyttöön tarkoitettu esine, kasvi&#10;&#10;Kuvaus luotu automaattisesti">
            <a:extLst>
              <a:ext uri="{FF2B5EF4-FFF2-40B4-BE49-F238E27FC236}">
                <a16:creationId xmlns:a16="http://schemas.microsoft.com/office/drawing/2014/main" id="{D89E5E0E-1D7C-4FF1-A9AA-452703B72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53" y="96888"/>
            <a:ext cx="3187602" cy="3187602"/>
          </a:xfrm>
          <a:prstGeom prst="rect">
            <a:avLst/>
          </a:prstGeom>
        </p:spPr>
      </p:pic>
      <p:sp>
        <p:nvSpPr>
          <p:cNvPr id="6" name="Sisällön paikkamerkki 5">
            <a:extLst>
              <a:ext uri="{FF2B5EF4-FFF2-40B4-BE49-F238E27FC236}">
                <a16:creationId xmlns:a16="http://schemas.microsoft.com/office/drawing/2014/main" id="{A5D7B1FD-0F7A-445B-934E-0FD4CEF6CB84}"/>
              </a:ext>
            </a:extLst>
          </p:cNvPr>
          <p:cNvSpPr>
            <a:spLocks noGrp="1"/>
          </p:cNvSpPr>
          <p:nvPr>
            <p:ph sz="quarter" idx="4" hasCustomPrompt="1"/>
          </p:nvPr>
        </p:nvSpPr>
        <p:spPr>
          <a:xfrm>
            <a:off x="6172200" y="1690689"/>
            <a:ext cx="5183188" cy="4498975"/>
          </a:xfrm>
        </p:spPr>
        <p:txBody>
          <a:bodyPr/>
          <a:lstStyle>
            <a:lvl1pPr>
              <a:defRPr/>
            </a:lvl1pPr>
          </a:lstStyle>
          <a:p>
            <a:pPr lvl="0"/>
            <a:r>
              <a:rPr lang="fi-FI"/>
              <a:t>Kuva tai jotain muuta</a:t>
            </a:r>
          </a:p>
        </p:txBody>
      </p:sp>
      <p:pic>
        <p:nvPicPr>
          <p:cNvPr id="10" name="Kuva 9">
            <a:extLst>
              <a:ext uri="{FF2B5EF4-FFF2-40B4-BE49-F238E27FC236}">
                <a16:creationId xmlns:a16="http://schemas.microsoft.com/office/drawing/2014/main" id="{E2B63C0B-AF56-4526-BDBB-41D07B8EF9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sp>
        <p:nvSpPr>
          <p:cNvPr id="4" name="Sisällön paikkamerkki 3">
            <a:extLst>
              <a:ext uri="{FF2B5EF4-FFF2-40B4-BE49-F238E27FC236}">
                <a16:creationId xmlns:a16="http://schemas.microsoft.com/office/drawing/2014/main" id="{2BC203C0-1D20-4621-A597-F36BB0412DA9}"/>
              </a:ext>
            </a:extLst>
          </p:cNvPr>
          <p:cNvSpPr>
            <a:spLocks noGrp="1"/>
          </p:cNvSpPr>
          <p:nvPr>
            <p:ph sz="half" idx="2" hasCustomPrompt="1"/>
          </p:nvPr>
        </p:nvSpPr>
        <p:spPr>
          <a:xfrm>
            <a:off x="839789" y="1690689"/>
            <a:ext cx="5157787" cy="4498975"/>
          </a:xfrm>
        </p:spPr>
        <p:txBody>
          <a:bodyPr/>
          <a:lstStyle>
            <a:lvl1pPr>
              <a:defRPr/>
            </a:lvl1pPr>
            <a:lvl2pPr>
              <a:defRPr/>
            </a:lvl2pPr>
          </a:lstStyle>
          <a:p>
            <a:pPr lvl="0"/>
            <a:r>
              <a:rPr lang="fi-FI"/>
              <a:t>Teksti</a:t>
            </a:r>
          </a:p>
          <a:p>
            <a:pPr lvl="1"/>
            <a:r>
              <a:rPr lang="fi-FI"/>
              <a:t>Lisää tekstiä</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4C5561AA-C2D4-47F5-969C-CE49F51E8BB1}"/>
              </a:ext>
            </a:extLst>
          </p:cNvPr>
          <p:cNvSpPr>
            <a:spLocks noGrp="1"/>
          </p:cNvSpPr>
          <p:nvPr>
            <p:ph type="title" hasCustomPrompt="1"/>
          </p:nvPr>
        </p:nvSpPr>
        <p:spPr>
          <a:xfrm>
            <a:off x="1911212" y="350105"/>
            <a:ext cx="10515600" cy="1325563"/>
          </a:xfrm>
        </p:spPr>
        <p:txBody>
          <a:bodyPr/>
          <a:lstStyle>
            <a:lvl1pPr>
              <a:defRPr/>
            </a:lvl1pPr>
          </a:lstStyle>
          <a:p>
            <a:r>
              <a:rPr lang="fi-FI"/>
              <a:t>Otsikko</a:t>
            </a:r>
          </a:p>
        </p:txBody>
      </p:sp>
    </p:spTree>
    <p:extLst>
      <p:ext uri="{BB962C8B-B14F-4D97-AF65-F5344CB8AC3E}">
        <p14:creationId xmlns:p14="http://schemas.microsoft.com/office/powerpoint/2010/main" val="381444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DAF6B016-E4F0-4EBB-A615-E5CA7E777539}" type="datetimeFigureOut">
              <a:rPr lang="fi-FI" smtClean="0"/>
              <a:t>11.2.2025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44C805B-7444-4220-9159-8AA317406D93}" type="slidenum">
              <a:rPr lang="fi-FI" smtClean="0"/>
              <a:t>‹#›</a:t>
            </a:fld>
            <a:endParaRPr lang="fi-FI"/>
          </a:p>
        </p:txBody>
      </p:sp>
    </p:spTree>
    <p:extLst>
      <p:ext uri="{BB962C8B-B14F-4D97-AF65-F5344CB8AC3E}">
        <p14:creationId xmlns:p14="http://schemas.microsoft.com/office/powerpoint/2010/main" val="844850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yhyt teksti ja valmis kuvitus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EF0573-5349-4C64-8E70-09894BD812C0}"/>
              </a:ext>
            </a:extLst>
          </p:cNvPr>
          <p:cNvSpPr>
            <a:spLocks noGrp="1"/>
          </p:cNvSpPr>
          <p:nvPr>
            <p:ph type="title" hasCustomPrompt="1"/>
          </p:nvPr>
        </p:nvSpPr>
        <p:spPr>
          <a:xfrm>
            <a:off x="839789" y="457201"/>
            <a:ext cx="4781031" cy="1299681"/>
          </a:xfrm>
        </p:spPr>
        <p:txBody>
          <a:bodyPr anchor="b"/>
          <a:lstStyle>
            <a:lvl1pPr>
              <a:defRPr sz="3200"/>
            </a:lvl1pPr>
          </a:lstStyle>
          <a:p>
            <a:r>
              <a:rPr lang="fi-FI"/>
              <a:t>Otsikko</a:t>
            </a:r>
          </a:p>
        </p:txBody>
      </p:sp>
      <p:sp>
        <p:nvSpPr>
          <p:cNvPr id="4" name="Tekstin paikkamerkki 3">
            <a:extLst>
              <a:ext uri="{FF2B5EF4-FFF2-40B4-BE49-F238E27FC236}">
                <a16:creationId xmlns:a16="http://schemas.microsoft.com/office/drawing/2014/main" id="{67DBD329-8EAC-4B6F-AF1D-B49018E34465}"/>
              </a:ext>
            </a:extLst>
          </p:cNvPr>
          <p:cNvSpPr>
            <a:spLocks noGrp="1"/>
          </p:cNvSpPr>
          <p:nvPr>
            <p:ph type="body" sz="half" idx="2"/>
          </p:nvPr>
        </p:nvSpPr>
        <p:spPr>
          <a:xfrm>
            <a:off x="839789" y="1900720"/>
            <a:ext cx="4781031" cy="4500081"/>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fi-FI"/>
              <a:t>Muokkaa tekstin perustyylejä napsauttamalla</a:t>
            </a:r>
          </a:p>
        </p:txBody>
      </p:sp>
      <p:pic>
        <p:nvPicPr>
          <p:cNvPr id="5" name="Kuva 4">
            <a:extLst>
              <a:ext uri="{FF2B5EF4-FFF2-40B4-BE49-F238E27FC236}">
                <a16:creationId xmlns:a16="http://schemas.microsoft.com/office/drawing/2014/main" id="{029E6CE3-8286-4B03-8EEB-69CA2DF8F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820" y="454508"/>
            <a:ext cx="5434174" cy="5434174"/>
          </a:xfrm>
          <a:prstGeom prst="rect">
            <a:avLst/>
          </a:prstGeom>
        </p:spPr>
      </p:pic>
      <p:pic>
        <p:nvPicPr>
          <p:cNvPr id="6" name="Kuva 5">
            <a:extLst>
              <a:ext uri="{FF2B5EF4-FFF2-40B4-BE49-F238E27FC236}">
                <a16:creationId xmlns:a16="http://schemas.microsoft.com/office/drawing/2014/main" id="{B23B39C3-21DB-41B1-B11B-3C50E69030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spTree>
    <p:extLst>
      <p:ext uri="{BB962C8B-B14F-4D97-AF65-F5344CB8AC3E}">
        <p14:creationId xmlns:p14="http://schemas.microsoft.com/office/powerpoint/2010/main" val="1207172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isältödia, pilkut taustalla">
    <p:spTree>
      <p:nvGrpSpPr>
        <p:cNvPr id="1" name=""/>
        <p:cNvGrpSpPr/>
        <p:nvPr/>
      </p:nvGrpSpPr>
      <p:grpSpPr>
        <a:xfrm>
          <a:off x="0" y="0"/>
          <a:ext cx="0" cy="0"/>
          <a:chOff x="0" y="0"/>
          <a:chExt cx="0" cy="0"/>
        </a:xfrm>
      </p:grpSpPr>
      <p:pic>
        <p:nvPicPr>
          <p:cNvPr id="13" name="Kuva 12" descr="Kuva, joka sisältää kohteen pyörä, kuljetus, maski&#10;&#10;Kuvaus luotu automaattisesti">
            <a:extLst>
              <a:ext uri="{FF2B5EF4-FFF2-40B4-BE49-F238E27FC236}">
                <a16:creationId xmlns:a16="http://schemas.microsoft.com/office/drawing/2014/main" id="{7302C147-B167-4C64-BE33-2BCDAB4D34FC}"/>
              </a:ext>
            </a:extLst>
          </p:cNvPr>
          <p:cNvPicPr>
            <a:picLocks noChangeAspect="1"/>
          </p:cNvPicPr>
          <p:nvPr/>
        </p:nvPicPr>
        <p:blipFill rotWithShape="1">
          <a:blip r:embed="rId2">
            <a:extLst>
              <a:ext uri="{28A0092B-C50C-407E-A947-70E740481C1C}">
                <a14:useLocalDpi xmlns:a14="http://schemas.microsoft.com/office/drawing/2010/main" val="0"/>
              </a:ext>
            </a:extLst>
          </a:blip>
          <a:srcRect l="23901" b="18455"/>
          <a:stretch/>
        </p:blipFill>
        <p:spPr>
          <a:xfrm>
            <a:off x="-20550" y="-263625"/>
            <a:ext cx="5616039" cy="7121625"/>
          </a:xfrm>
          <a:prstGeom prst="rect">
            <a:avLst/>
          </a:prstGeom>
        </p:spPr>
      </p:pic>
      <p:pic>
        <p:nvPicPr>
          <p:cNvPr id="7" name="Kuva 6">
            <a:extLst>
              <a:ext uri="{FF2B5EF4-FFF2-40B4-BE49-F238E27FC236}">
                <a16:creationId xmlns:a16="http://schemas.microsoft.com/office/drawing/2014/main" id="{DBC85254-1E03-4E88-AAD5-D3264B1B87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pic>
        <p:nvPicPr>
          <p:cNvPr id="11" name="Kuva 10" descr="Kuva, joka sisältää kohteen kevyt&#10;&#10;Kuvaus luotu automaattisesti">
            <a:extLst>
              <a:ext uri="{FF2B5EF4-FFF2-40B4-BE49-F238E27FC236}">
                <a16:creationId xmlns:a16="http://schemas.microsoft.com/office/drawing/2014/main" id="{E5C0A273-562B-4D12-8A0C-E16F00008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1063" y="-263624"/>
            <a:ext cx="3551355" cy="3551355"/>
          </a:xfrm>
          <a:prstGeom prst="rect">
            <a:avLst/>
          </a:prstGeom>
        </p:spPr>
      </p:pic>
      <p:sp>
        <p:nvSpPr>
          <p:cNvPr id="4" name="Sisällön paikkamerkki 3">
            <a:extLst>
              <a:ext uri="{FF2B5EF4-FFF2-40B4-BE49-F238E27FC236}">
                <a16:creationId xmlns:a16="http://schemas.microsoft.com/office/drawing/2014/main" id="{4B1D4DF2-3AC5-4A4A-BB3F-091AAC19D603}"/>
              </a:ext>
            </a:extLst>
          </p:cNvPr>
          <p:cNvSpPr>
            <a:spLocks noGrp="1"/>
          </p:cNvSpPr>
          <p:nvPr>
            <p:ph sz="quarter" idx="10"/>
          </p:nvPr>
        </p:nvSpPr>
        <p:spPr>
          <a:xfrm>
            <a:off x="2017159" y="1691031"/>
            <a:ext cx="8527551" cy="457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EE2D2A03-B258-4644-A88F-AC842245B59B}"/>
              </a:ext>
            </a:extLst>
          </p:cNvPr>
          <p:cNvSpPr>
            <a:spLocks noGrp="1"/>
          </p:cNvSpPr>
          <p:nvPr>
            <p:ph type="title" hasCustomPrompt="1"/>
          </p:nvPr>
        </p:nvSpPr>
        <p:spPr/>
        <p:txBody>
          <a:bodyPr/>
          <a:lstStyle>
            <a:lvl1pPr algn="ctr">
              <a:defRPr/>
            </a:lvl1pPr>
          </a:lstStyle>
          <a:p>
            <a:r>
              <a:rPr lang="fi-FI"/>
              <a:t>Otsikko</a:t>
            </a:r>
          </a:p>
        </p:txBody>
      </p:sp>
    </p:spTree>
    <p:extLst>
      <p:ext uri="{BB962C8B-B14F-4D97-AF65-F5344CB8AC3E}">
        <p14:creationId xmlns:p14="http://schemas.microsoft.com/office/powerpoint/2010/main" val="2077830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tsikko tai sitaatti">
    <p:spTree>
      <p:nvGrpSpPr>
        <p:cNvPr id="1" name=""/>
        <p:cNvGrpSpPr/>
        <p:nvPr/>
      </p:nvGrpSpPr>
      <p:grpSpPr>
        <a:xfrm>
          <a:off x="0" y="0"/>
          <a:ext cx="0" cy="0"/>
          <a:chOff x="0" y="0"/>
          <a:chExt cx="0" cy="0"/>
        </a:xfrm>
      </p:grpSpPr>
      <p:pic>
        <p:nvPicPr>
          <p:cNvPr id="5" name="Kuva 4" descr="Kuva, joka sisältää kohteen luonto, luola&#10;&#10;Kuvaus luotu automaattisesti">
            <a:extLst>
              <a:ext uri="{FF2B5EF4-FFF2-40B4-BE49-F238E27FC236}">
                <a16:creationId xmlns:a16="http://schemas.microsoft.com/office/drawing/2014/main" id="{94312B1D-EAC1-463D-BB92-1CF46FBB6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988" y="-878014"/>
            <a:ext cx="8614025" cy="8614025"/>
          </a:xfrm>
          <a:prstGeom prst="rect">
            <a:avLst/>
          </a:prstGeom>
        </p:spPr>
      </p:pic>
      <p:pic>
        <p:nvPicPr>
          <p:cNvPr id="3" name="Kuva 2">
            <a:extLst>
              <a:ext uri="{FF2B5EF4-FFF2-40B4-BE49-F238E27FC236}">
                <a16:creationId xmlns:a16="http://schemas.microsoft.com/office/drawing/2014/main" id="{D32682B3-C57B-4959-9F70-D7F0821191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sp>
        <p:nvSpPr>
          <p:cNvPr id="7" name="Tekstin paikkamerkki 6">
            <a:extLst>
              <a:ext uri="{FF2B5EF4-FFF2-40B4-BE49-F238E27FC236}">
                <a16:creationId xmlns:a16="http://schemas.microsoft.com/office/drawing/2014/main" id="{78299244-5EA3-410D-B0DF-3F6B6534CBE2}"/>
              </a:ext>
            </a:extLst>
          </p:cNvPr>
          <p:cNvSpPr>
            <a:spLocks noGrp="1"/>
          </p:cNvSpPr>
          <p:nvPr>
            <p:ph type="body" sz="quarter" idx="10" hasCustomPrompt="1"/>
          </p:nvPr>
        </p:nvSpPr>
        <p:spPr>
          <a:xfrm>
            <a:off x="3626689" y="3172147"/>
            <a:ext cx="5281612" cy="513707"/>
          </a:xfrm>
        </p:spPr>
        <p:txBody>
          <a:bodyPr/>
          <a:lstStyle>
            <a:lvl1pPr>
              <a:defRPr b="1"/>
            </a:lvl1pPr>
            <a:lvl2pPr>
              <a:defRPr b="1"/>
            </a:lvl2pPr>
            <a:lvl3pPr>
              <a:defRPr b="1"/>
            </a:lvl3pPr>
            <a:lvl4pPr>
              <a:defRPr b="1"/>
            </a:lvl4pPr>
            <a:lvl5pPr>
              <a:defRPr b="1"/>
            </a:lvl5pPr>
          </a:lstStyle>
          <a:p>
            <a:pPr lvl="0"/>
            <a:r>
              <a:rPr lang="fi-FI"/>
              <a:t>Kirjoita tähän jotain iskevää!</a:t>
            </a:r>
          </a:p>
        </p:txBody>
      </p:sp>
      <p:pic>
        <p:nvPicPr>
          <p:cNvPr id="6" name="Kuva 5">
            <a:extLst>
              <a:ext uri="{FF2B5EF4-FFF2-40B4-BE49-F238E27FC236}">
                <a16:creationId xmlns:a16="http://schemas.microsoft.com/office/drawing/2014/main" id="{06E36EB5-8A8A-436F-9311-669F001725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60302" y="140649"/>
            <a:ext cx="2611006" cy="3545205"/>
          </a:xfrm>
          <a:prstGeom prst="rect">
            <a:avLst/>
          </a:prstGeom>
        </p:spPr>
      </p:pic>
    </p:spTree>
    <p:extLst>
      <p:ext uri="{BB962C8B-B14F-4D97-AF65-F5344CB8AC3E}">
        <p14:creationId xmlns:p14="http://schemas.microsoft.com/office/powerpoint/2010/main" val="4195407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tsikko tai sitaatti 2 (nettisivun tyylillä)">
    <p:spTree>
      <p:nvGrpSpPr>
        <p:cNvPr id="1" name=""/>
        <p:cNvGrpSpPr/>
        <p:nvPr/>
      </p:nvGrpSpPr>
      <p:grpSpPr>
        <a:xfrm>
          <a:off x="0" y="0"/>
          <a:ext cx="0" cy="0"/>
          <a:chOff x="0" y="0"/>
          <a:chExt cx="0" cy="0"/>
        </a:xfrm>
      </p:grpSpPr>
      <p:pic>
        <p:nvPicPr>
          <p:cNvPr id="7" name="Kuva 6" descr="Kuva, joka sisältää kohteen siluetti&#10;&#10;Kuvaus luotu automaattisesti">
            <a:extLst>
              <a:ext uri="{FF2B5EF4-FFF2-40B4-BE49-F238E27FC236}">
                <a16:creationId xmlns:a16="http://schemas.microsoft.com/office/drawing/2014/main" id="{AEF1C0AE-0517-496A-AD46-1B157869FA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430863" flipV="1">
            <a:off x="1407584" y="814480"/>
            <a:ext cx="4070921" cy="5044104"/>
          </a:xfrm>
          <a:prstGeom prst="rect">
            <a:avLst/>
          </a:prstGeom>
        </p:spPr>
      </p:pic>
      <p:pic>
        <p:nvPicPr>
          <p:cNvPr id="12" name="Kuva 11" descr="Kuva, joka sisältää kohteen vuori, kaari&#10;&#10;Kuvaus luotu automaattisesti">
            <a:extLst>
              <a:ext uri="{FF2B5EF4-FFF2-40B4-BE49-F238E27FC236}">
                <a16:creationId xmlns:a16="http://schemas.microsoft.com/office/drawing/2014/main" id="{D8BCA147-943D-456C-B920-95F278B9E4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58445" flipH="1">
            <a:off x="-246712" y="2783130"/>
            <a:ext cx="2201766" cy="2201766"/>
          </a:xfrm>
          <a:prstGeom prst="rect">
            <a:avLst/>
          </a:prstGeom>
        </p:spPr>
      </p:pic>
      <p:pic>
        <p:nvPicPr>
          <p:cNvPr id="8" name="Kuva 7">
            <a:extLst>
              <a:ext uri="{FF2B5EF4-FFF2-40B4-BE49-F238E27FC236}">
                <a16:creationId xmlns:a16="http://schemas.microsoft.com/office/drawing/2014/main" id="{59490132-3BBF-47C6-8AD6-79267D80DD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sp>
        <p:nvSpPr>
          <p:cNvPr id="10" name="Tekstin paikkamerkki 9">
            <a:extLst>
              <a:ext uri="{FF2B5EF4-FFF2-40B4-BE49-F238E27FC236}">
                <a16:creationId xmlns:a16="http://schemas.microsoft.com/office/drawing/2014/main" id="{BF456C99-D935-487D-8EA6-6766664C0885}"/>
              </a:ext>
            </a:extLst>
          </p:cNvPr>
          <p:cNvSpPr>
            <a:spLocks noGrp="1"/>
          </p:cNvSpPr>
          <p:nvPr>
            <p:ph type="body" sz="quarter" idx="10" hasCustomPrompt="1"/>
          </p:nvPr>
        </p:nvSpPr>
        <p:spPr>
          <a:xfrm>
            <a:off x="3443044" y="2610403"/>
            <a:ext cx="8572878" cy="2547225"/>
          </a:xfrm>
        </p:spPr>
        <p:txBody>
          <a:bodyPr>
            <a:normAutofit/>
          </a:bodyPr>
          <a:lstStyle>
            <a:lvl1pPr>
              <a:defRPr sz="4400" b="1" i="1">
                <a:solidFill>
                  <a:schemeClr val="accent1"/>
                </a:solidFill>
              </a:defRPr>
            </a:lvl1pPr>
          </a:lstStyle>
          <a:p>
            <a:pPr lvl="0"/>
            <a:r>
              <a:rPr lang="fi-FI"/>
              <a:t>”Kirjoita tähän ytimekkäästi.”</a:t>
            </a:r>
          </a:p>
        </p:txBody>
      </p:sp>
      <p:pic>
        <p:nvPicPr>
          <p:cNvPr id="5" name="Kuva 4">
            <a:extLst>
              <a:ext uri="{FF2B5EF4-FFF2-40B4-BE49-F238E27FC236}">
                <a16:creationId xmlns:a16="http://schemas.microsoft.com/office/drawing/2014/main" id="{649FF5F1-7119-4ACB-B89B-89A53B2CE9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599" y="3046289"/>
            <a:ext cx="1896305" cy="2111339"/>
          </a:xfrm>
          <a:prstGeom prst="rect">
            <a:avLst/>
          </a:prstGeom>
        </p:spPr>
      </p:pic>
    </p:spTree>
    <p:extLst>
      <p:ext uri="{BB962C8B-B14F-4D97-AF65-F5344CB8AC3E}">
        <p14:creationId xmlns:p14="http://schemas.microsoft.com/office/powerpoint/2010/main" val="817703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Kuvakehys lämmin">
    <p:spTree>
      <p:nvGrpSpPr>
        <p:cNvPr id="1" name=""/>
        <p:cNvGrpSpPr/>
        <p:nvPr/>
      </p:nvGrpSpPr>
      <p:grpSpPr>
        <a:xfrm>
          <a:off x="0" y="0"/>
          <a:ext cx="0" cy="0"/>
          <a:chOff x="0" y="0"/>
          <a:chExt cx="0" cy="0"/>
        </a:xfrm>
      </p:grpSpPr>
      <p:pic>
        <p:nvPicPr>
          <p:cNvPr id="5" name="Kuva 4" descr="Kuva, joka sisältää kohteen teksti, vektorigrafiikka&#10;&#10;Kuvaus luotu automaattisesti">
            <a:extLst>
              <a:ext uri="{FF2B5EF4-FFF2-40B4-BE49-F238E27FC236}">
                <a16:creationId xmlns:a16="http://schemas.microsoft.com/office/drawing/2014/main" id="{5EF93A5D-6047-4D62-A78D-AADE14BB9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9" name="Kuvan paikkamerkki 8">
            <a:extLst>
              <a:ext uri="{FF2B5EF4-FFF2-40B4-BE49-F238E27FC236}">
                <a16:creationId xmlns:a16="http://schemas.microsoft.com/office/drawing/2014/main" id="{B11B32E5-C42B-40BE-8903-FF8ADADB2285}"/>
              </a:ext>
            </a:extLst>
          </p:cNvPr>
          <p:cNvSpPr>
            <a:spLocks noGrp="1"/>
          </p:cNvSpPr>
          <p:nvPr>
            <p:ph type="pic" sz="quarter" idx="10"/>
          </p:nvPr>
        </p:nvSpPr>
        <p:spPr>
          <a:xfrm>
            <a:off x="688976" y="606425"/>
            <a:ext cx="10798175" cy="5640388"/>
          </a:xfrm>
        </p:spPr>
        <p:txBody>
          <a:bodyPr/>
          <a:lstStyle/>
          <a:p>
            <a:r>
              <a:rPr lang="fi-FI"/>
              <a:t>Lisää kuva napsauttamalla kuvaketta</a:t>
            </a:r>
          </a:p>
        </p:txBody>
      </p:sp>
    </p:spTree>
    <p:extLst>
      <p:ext uri="{BB962C8B-B14F-4D97-AF65-F5344CB8AC3E}">
        <p14:creationId xmlns:p14="http://schemas.microsoft.com/office/powerpoint/2010/main" val="1867243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uvakehys viileä">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61F21362-BA0E-460B-95B2-291E22C3D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43764" y="-2001166"/>
            <a:ext cx="8704470" cy="12291237"/>
          </a:xfrm>
          <a:prstGeom prst="rect">
            <a:avLst/>
          </a:prstGeom>
        </p:spPr>
      </p:pic>
      <p:sp>
        <p:nvSpPr>
          <p:cNvPr id="5" name="Kuvan paikkamerkki 4">
            <a:extLst>
              <a:ext uri="{FF2B5EF4-FFF2-40B4-BE49-F238E27FC236}">
                <a16:creationId xmlns:a16="http://schemas.microsoft.com/office/drawing/2014/main" id="{683DD9AA-4478-46FE-86E5-2CAAE7B1188D}"/>
              </a:ext>
            </a:extLst>
          </p:cNvPr>
          <p:cNvSpPr>
            <a:spLocks noGrp="1"/>
          </p:cNvSpPr>
          <p:nvPr>
            <p:ph type="pic" sz="quarter" idx="10"/>
          </p:nvPr>
        </p:nvSpPr>
        <p:spPr>
          <a:xfrm>
            <a:off x="942449" y="770562"/>
            <a:ext cx="10307103" cy="5499635"/>
          </a:xfrm>
        </p:spPr>
        <p:txBody>
          <a:bodyPr/>
          <a:lstStyle/>
          <a:p>
            <a:r>
              <a:rPr lang="fi-FI"/>
              <a:t>Lisää kuva napsauttamalla kuvaketta</a:t>
            </a:r>
          </a:p>
        </p:txBody>
      </p:sp>
    </p:spTree>
    <p:extLst>
      <p:ext uri="{BB962C8B-B14F-4D97-AF65-F5344CB8AC3E}">
        <p14:creationId xmlns:p14="http://schemas.microsoft.com/office/powerpoint/2010/main" val="3149302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uvakehys heinät">
    <p:spTree>
      <p:nvGrpSpPr>
        <p:cNvPr id="1" name=""/>
        <p:cNvGrpSpPr/>
        <p:nvPr/>
      </p:nvGrpSpPr>
      <p:grpSpPr>
        <a:xfrm>
          <a:off x="0" y="0"/>
          <a:ext cx="0" cy="0"/>
          <a:chOff x="0" y="0"/>
          <a:chExt cx="0" cy="0"/>
        </a:xfrm>
      </p:grpSpPr>
      <p:pic>
        <p:nvPicPr>
          <p:cNvPr id="4" name="Kuva 3" descr="Kuva, joka sisältää kohteen ulkokäyttöön tarkoitettu esine, kasvi&#10;&#10;Kuvaus luotu automaattisesti">
            <a:extLst>
              <a:ext uri="{FF2B5EF4-FFF2-40B4-BE49-F238E27FC236}">
                <a16:creationId xmlns:a16="http://schemas.microsoft.com/office/drawing/2014/main" id="{8423C728-415B-4F11-9609-D5D7A3017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37363">
            <a:off x="-1836246" y="-1332922"/>
            <a:ext cx="9343972" cy="9343972"/>
          </a:xfrm>
          <a:prstGeom prst="rect">
            <a:avLst/>
          </a:prstGeom>
        </p:spPr>
      </p:pic>
      <p:sp>
        <p:nvSpPr>
          <p:cNvPr id="6" name="Kuvan paikkamerkki 5">
            <a:extLst>
              <a:ext uri="{FF2B5EF4-FFF2-40B4-BE49-F238E27FC236}">
                <a16:creationId xmlns:a16="http://schemas.microsoft.com/office/drawing/2014/main" id="{4D0DF61B-704C-4D36-94F4-4E7E4FDB681C}"/>
              </a:ext>
            </a:extLst>
          </p:cNvPr>
          <p:cNvSpPr>
            <a:spLocks noGrp="1"/>
          </p:cNvSpPr>
          <p:nvPr>
            <p:ph type="pic" sz="quarter" idx="10"/>
          </p:nvPr>
        </p:nvSpPr>
        <p:spPr>
          <a:xfrm>
            <a:off x="811213" y="685800"/>
            <a:ext cx="10569575" cy="5486400"/>
          </a:xfrm>
        </p:spPr>
        <p:txBody>
          <a:bodyPr/>
          <a:lstStyle/>
          <a:p>
            <a:r>
              <a:rPr lang="fi-FI"/>
              <a:t>Lisää kuva napsauttamalla kuvaketta</a:t>
            </a:r>
          </a:p>
        </p:txBody>
      </p:sp>
    </p:spTree>
    <p:extLst>
      <p:ext uri="{BB962C8B-B14F-4D97-AF65-F5344CB8AC3E}">
        <p14:creationId xmlns:p14="http://schemas.microsoft.com/office/powerpoint/2010/main" val="2755911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Yksi kuva ja elementit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2D2A03-B258-4644-A88F-AC842245B59B}"/>
              </a:ext>
            </a:extLst>
          </p:cNvPr>
          <p:cNvSpPr>
            <a:spLocks noGrp="1"/>
          </p:cNvSpPr>
          <p:nvPr>
            <p:ph type="title" hasCustomPrompt="1"/>
          </p:nvPr>
        </p:nvSpPr>
        <p:spPr/>
        <p:txBody>
          <a:bodyPr/>
          <a:lstStyle/>
          <a:p>
            <a:r>
              <a:rPr lang="fi-FI"/>
              <a:t>Otsikko</a:t>
            </a:r>
          </a:p>
        </p:txBody>
      </p:sp>
      <p:sp>
        <p:nvSpPr>
          <p:cNvPr id="8" name="Kuvan paikkamerkki 7">
            <a:extLst>
              <a:ext uri="{FF2B5EF4-FFF2-40B4-BE49-F238E27FC236}">
                <a16:creationId xmlns:a16="http://schemas.microsoft.com/office/drawing/2014/main" id="{1DA8121A-162D-45F1-98F4-67B50227BB1D}"/>
              </a:ext>
            </a:extLst>
          </p:cNvPr>
          <p:cNvSpPr>
            <a:spLocks noGrp="1"/>
          </p:cNvSpPr>
          <p:nvPr>
            <p:ph type="pic" sz="quarter" idx="10"/>
          </p:nvPr>
        </p:nvSpPr>
        <p:spPr>
          <a:xfrm>
            <a:off x="3637676" y="1690689"/>
            <a:ext cx="4581650" cy="4839395"/>
          </a:xfrm>
        </p:spPr>
        <p:txBody>
          <a:bodyPr/>
          <a:lstStyle>
            <a:lvl1pPr>
              <a:defRPr/>
            </a:lvl1pPr>
          </a:lstStyle>
          <a:p>
            <a:r>
              <a:rPr lang="fi-FI"/>
              <a:t>Lisää kuva napsauttamalla kuvaketta</a:t>
            </a:r>
          </a:p>
        </p:txBody>
      </p:sp>
      <p:pic>
        <p:nvPicPr>
          <p:cNvPr id="12" name="Kuva 11">
            <a:extLst>
              <a:ext uri="{FF2B5EF4-FFF2-40B4-BE49-F238E27FC236}">
                <a16:creationId xmlns:a16="http://schemas.microsoft.com/office/drawing/2014/main" id="{B5A0C58B-30C3-4C31-8F32-586DD3868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630" y="3270850"/>
            <a:ext cx="3445575" cy="3445575"/>
          </a:xfrm>
          <a:prstGeom prst="rect">
            <a:avLst/>
          </a:prstGeom>
        </p:spPr>
      </p:pic>
      <p:pic>
        <p:nvPicPr>
          <p:cNvPr id="6" name="Kuva 5">
            <a:extLst>
              <a:ext uri="{FF2B5EF4-FFF2-40B4-BE49-F238E27FC236}">
                <a16:creationId xmlns:a16="http://schemas.microsoft.com/office/drawing/2014/main" id="{5BF9B33B-2E4C-40C8-A689-24CCDAA3F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84" y="1690690"/>
            <a:ext cx="3117618" cy="3117618"/>
          </a:xfrm>
          <a:prstGeom prst="rect">
            <a:avLst/>
          </a:prstGeom>
        </p:spPr>
      </p:pic>
      <p:pic>
        <p:nvPicPr>
          <p:cNvPr id="7" name="Kuva 6">
            <a:extLst>
              <a:ext uri="{FF2B5EF4-FFF2-40B4-BE49-F238E27FC236}">
                <a16:creationId xmlns:a16="http://schemas.microsoft.com/office/drawing/2014/main" id="{DBC85254-1E03-4E88-AAD5-D3264B1B8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spTree>
    <p:extLst>
      <p:ext uri="{BB962C8B-B14F-4D97-AF65-F5344CB8AC3E}">
        <p14:creationId xmlns:p14="http://schemas.microsoft.com/office/powerpoint/2010/main" val="4177988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olme kuvapaikkaa +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50D213-59B5-4936-9C30-E5F63FDD58EF}"/>
              </a:ext>
            </a:extLst>
          </p:cNvPr>
          <p:cNvSpPr>
            <a:spLocks noGrp="1"/>
          </p:cNvSpPr>
          <p:nvPr>
            <p:ph type="title" hasCustomPrompt="1"/>
          </p:nvPr>
        </p:nvSpPr>
        <p:spPr/>
        <p:txBody>
          <a:bodyPr/>
          <a:lstStyle>
            <a:lvl1pPr algn="ctr">
              <a:defRPr/>
            </a:lvl1pPr>
          </a:lstStyle>
          <a:p>
            <a:r>
              <a:rPr lang="fi-FI"/>
              <a:t>Otsikko</a:t>
            </a:r>
          </a:p>
        </p:txBody>
      </p:sp>
      <p:sp>
        <p:nvSpPr>
          <p:cNvPr id="4" name="Kuvan paikkamerkki 3">
            <a:extLst>
              <a:ext uri="{FF2B5EF4-FFF2-40B4-BE49-F238E27FC236}">
                <a16:creationId xmlns:a16="http://schemas.microsoft.com/office/drawing/2014/main" id="{0416BDB1-F0D6-4035-95DA-76A5CA855A78}"/>
              </a:ext>
            </a:extLst>
          </p:cNvPr>
          <p:cNvSpPr>
            <a:spLocks noGrp="1"/>
          </p:cNvSpPr>
          <p:nvPr>
            <p:ph type="pic" sz="quarter" idx="10"/>
          </p:nvPr>
        </p:nvSpPr>
        <p:spPr>
          <a:xfrm>
            <a:off x="838200" y="1849438"/>
            <a:ext cx="3354388" cy="3818624"/>
          </a:xfrm>
        </p:spPr>
        <p:txBody>
          <a:bodyPr/>
          <a:lstStyle/>
          <a:p>
            <a:r>
              <a:rPr lang="fi-FI"/>
              <a:t>Lisää kuva napsauttamalla kuvaketta</a:t>
            </a:r>
          </a:p>
        </p:txBody>
      </p:sp>
      <p:sp>
        <p:nvSpPr>
          <p:cNvPr id="5" name="Kuvan paikkamerkki 3">
            <a:extLst>
              <a:ext uri="{FF2B5EF4-FFF2-40B4-BE49-F238E27FC236}">
                <a16:creationId xmlns:a16="http://schemas.microsoft.com/office/drawing/2014/main" id="{D071DB86-B998-44AD-971C-317DFD2810B6}"/>
              </a:ext>
            </a:extLst>
          </p:cNvPr>
          <p:cNvSpPr>
            <a:spLocks noGrp="1"/>
          </p:cNvSpPr>
          <p:nvPr>
            <p:ph type="pic" sz="quarter" idx="11"/>
          </p:nvPr>
        </p:nvSpPr>
        <p:spPr>
          <a:xfrm>
            <a:off x="4366268" y="1849438"/>
            <a:ext cx="3452366" cy="3818624"/>
          </a:xfrm>
        </p:spPr>
        <p:txBody>
          <a:bodyPr/>
          <a:lstStyle/>
          <a:p>
            <a:r>
              <a:rPr lang="fi-FI"/>
              <a:t>Lisää kuva napsauttamalla kuvaketta</a:t>
            </a:r>
          </a:p>
        </p:txBody>
      </p:sp>
      <p:sp>
        <p:nvSpPr>
          <p:cNvPr id="6" name="Kuvan paikkamerkki 3">
            <a:extLst>
              <a:ext uri="{FF2B5EF4-FFF2-40B4-BE49-F238E27FC236}">
                <a16:creationId xmlns:a16="http://schemas.microsoft.com/office/drawing/2014/main" id="{FFBCF286-97D4-4E73-9F9C-49E003B13474}"/>
              </a:ext>
            </a:extLst>
          </p:cNvPr>
          <p:cNvSpPr>
            <a:spLocks noGrp="1"/>
          </p:cNvSpPr>
          <p:nvPr>
            <p:ph type="pic" sz="quarter" idx="12"/>
          </p:nvPr>
        </p:nvSpPr>
        <p:spPr>
          <a:xfrm>
            <a:off x="7999412" y="1849438"/>
            <a:ext cx="3354388" cy="3818624"/>
          </a:xfrm>
        </p:spPr>
        <p:txBody>
          <a:bodyPr/>
          <a:lstStyle/>
          <a:p>
            <a:r>
              <a:rPr lang="fi-FI"/>
              <a:t>Lisää kuva napsauttamalla kuvaketta</a:t>
            </a:r>
          </a:p>
        </p:txBody>
      </p:sp>
      <p:pic>
        <p:nvPicPr>
          <p:cNvPr id="7" name="Kuva 6">
            <a:extLst>
              <a:ext uri="{FF2B5EF4-FFF2-40B4-BE49-F238E27FC236}">
                <a16:creationId xmlns:a16="http://schemas.microsoft.com/office/drawing/2014/main" id="{C1FF67F1-F6E1-48D6-B75A-129E766361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spTree>
    <p:extLst>
      <p:ext uri="{BB962C8B-B14F-4D97-AF65-F5344CB8AC3E}">
        <p14:creationId xmlns:p14="http://schemas.microsoft.com/office/powerpoint/2010/main" val="2555266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uva yksivärisellä taustalla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101A7A-CD2A-4F7E-963B-BF95A4A28910}"/>
              </a:ext>
            </a:extLst>
          </p:cNvPr>
          <p:cNvSpPr>
            <a:spLocks noGrp="1"/>
          </p:cNvSpPr>
          <p:nvPr>
            <p:ph type="title"/>
          </p:nvPr>
        </p:nvSpPr>
        <p:spPr/>
        <p:txBody>
          <a:bodyPr/>
          <a:lstStyle/>
          <a:p>
            <a:r>
              <a:rPr lang="fi-FI"/>
              <a:t>Muokkaa ots. perustyyl. napsautt.</a:t>
            </a:r>
          </a:p>
        </p:txBody>
      </p:sp>
      <p:sp>
        <p:nvSpPr>
          <p:cNvPr id="3" name="Suorakulmio 2">
            <a:extLst>
              <a:ext uri="{FF2B5EF4-FFF2-40B4-BE49-F238E27FC236}">
                <a16:creationId xmlns:a16="http://schemas.microsoft.com/office/drawing/2014/main" id="{D6ED46B0-8F85-4446-882F-7FCA09BF06CF}"/>
              </a:ext>
            </a:extLst>
          </p:cNvPr>
          <p:cNvSpPr/>
          <p:nvPr/>
        </p:nvSpPr>
        <p:spPr>
          <a:xfrm>
            <a:off x="-1" y="0"/>
            <a:ext cx="12192001"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 name="Kuvan paikkamerkki 4">
            <a:extLst>
              <a:ext uri="{FF2B5EF4-FFF2-40B4-BE49-F238E27FC236}">
                <a16:creationId xmlns:a16="http://schemas.microsoft.com/office/drawing/2014/main" id="{3C1D049D-9218-4065-8EBD-40B48F362F4A}"/>
              </a:ext>
            </a:extLst>
          </p:cNvPr>
          <p:cNvSpPr>
            <a:spLocks noGrp="1"/>
          </p:cNvSpPr>
          <p:nvPr>
            <p:ph type="pic" sz="quarter" idx="10"/>
          </p:nvPr>
        </p:nvSpPr>
        <p:spPr>
          <a:xfrm>
            <a:off x="838199" y="523876"/>
            <a:ext cx="10515600" cy="5810250"/>
          </a:xfrm>
        </p:spPr>
        <p:txBody>
          <a:bodyPr/>
          <a:lstStyle/>
          <a:p>
            <a:r>
              <a:rPr lang="fi-FI"/>
              <a:t>Lisää kuva napsauttamalla kuvaketta</a:t>
            </a:r>
          </a:p>
        </p:txBody>
      </p:sp>
    </p:spTree>
    <p:extLst>
      <p:ext uri="{BB962C8B-B14F-4D97-AF65-F5344CB8AC3E}">
        <p14:creationId xmlns:p14="http://schemas.microsoft.com/office/powerpoint/2010/main" val="62477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DAF6B016-E4F0-4EBB-A615-E5CA7E777539}" type="datetimeFigureOut">
              <a:rPr lang="fi-FI" smtClean="0"/>
              <a:t>11.2.2025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44C805B-7444-4220-9159-8AA317406D93}" type="slidenum">
              <a:rPr lang="fi-FI" smtClean="0"/>
              <a:t>‹#›</a:t>
            </a:fld>
            <a:endParaRPr lang="fi-FI"/>
          </a:p>
        </p:txBody>
      </p:sp>
    </p:spTree>
    <p:extLst>
      <p:ext uri="{BB962C8B-B14F-4D97-AF65-F5344CB8AC3E}">
        <p14:creationId xmlns:p14="http://schemas.microsoft.com/office/powerpoint/2010/main" val="296251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uvitus-/väliotsikkodia beigesävy">
    <p:spTree>
      <p:nvGrpSpPr>
        <p:cNvPr id="1" name=""/>
        <p:cNvGrpSpPr/>
        <p:nvPr/>
      </p:nvGrpSpPr>
      <p:grpSpPr>
        <a:xfrm>
          <a:off x="0" y="0"/>
          <a:ext cx="0" cy="0"/>
          <a:chOff x="0" y="0"/>
          <a:chExt cx="0" cy="0"/>
        </a:xfrm>
      </p:grpSpPr>
      <p:pic>
        <p:nvPicPr>
          <p:cNvPr id="4" name="Kuva 3" descr="Kuva, joka sisältää kohteen teksti, vektorigrafiikka&#10;&#10;Kuvaus luotu automaattisesti">
            <a:extLst>
              <a:ext uri="{FF2B5EF4-FFF2-40B4-BE49-F238E27FC236}">
                <a16:creationId xmlns:a16="http://schemas.microsoft.com/office/drawing/2014/main" id="{DA79108E-CD38-4AF7-B3C4-4F2544DE7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Otsikko 1">
            <a:extLst>
              <a:ext uri="{FF2B5EF4-FFF2-40B4-BE49-F238E27FC236}">
                <a16:creationId xmlns:a16="http://schemas.microsoft.com/office/drawing/2014/main" id="{5EBAB6A3-45FB-4B2A-B21D-BAF7151E7CA9}"/>
              </a:ext>
            </a:extLst>
          </p:cNvPr>
          <p:cNvSpPr>
            <a:spLocks noGrp="1"/>
          </p:cNvSpPr>
          <p:nvPr>
            <p:ph type="title" hasCustomPrompt="1"/>
          </p:nvPr>
        </p:nvSpPr>
        <p:spPr>
          <a:xfrm>
            <a:off x="0" y="3783360"/>
            <a:ext cx="12192000" cy="1325563"/>
          </a:xfrm>
          <a:solidFill>
            <a:schemeClr val="accent3"/>
          </a:solidFill>
        </p:spPr>
        <p:txBody>
          <a:bodyPr/>
          <a:lstStyle>
            <a:lvl1pPr algn="ctr">
              <a:defRPr>
                <a:solidFill>
                  <a:schemeClr val="accent2"/>
                </a:solidFill>
              </a:defRPr>
            </a:lvl1pPr>
          </a:lstStyle>
          <a:p>
            <a:r>
              <a:rPr lang="fi-FI"/>
              <a:t>Otsikko</a:t>
            </a:r>
          </a:p>
        </p:txBody>
      </p:sp>
    </p:spTree>
    <p:extLst>
      <p:ext uri="{BB962C8B-B14F-4D97-AF65-F5344CB8AC3E}">
        <p14:creationId xmlns:p14="http://schemas.microsoft.com/office/powerpoint/2010/main" val="1936121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uvitus-/väliotsikkodia lämminsävy">
    <p:spTree>
      <p:nvGrpSpPr>
        <p:cNvPr id="1" name=""/>
        <p:cNvGrpSpPr/>
        <p:nvPr/>
      </p:nvGrpSpPr>
      <p:grpSpPr>
        <a:xfrm>
          <a:off x="0" y="0"/>
          <a:ext cx="0" cy="0"/>
          <a:chOff x="0" y="0"/>
          <a:chExt cx="0" cy="0"/>
        </a:xfrm>
      </p:grpSpPr>
      <p:pic>
        <p:nvPicPr>
          <p:cNvPr id="5" name="Kuva 4" descr="Kuva, joka sisältää kohteen teksti, vektorigrafiikka&#10;&#10;Kuvaus luotu automaattisesti">
            <a:extLst>
              <a:ext uri="{FF2B5EF4-FFF2-40B4-BE49-F238E27FC236}">
                <a16:creationId xmlns:a16="http://schemas.microsoft.com/office/drawing/2014/main" id="{DCA9102B-13D6-4D82-9FC2-75E1424D4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Otsikko 1">
            <a:extLst>
              <a:ext uri="{FF2B5EF4-FFF2-40B4-BE49-F238E27FC236}">
                <a16:creationId xmlns:a16="http://schemas.microsoft.com/office/drawing/2014/main" id="{5EBAB6A3-45FB-4B2A-B21D-BAF7151E7CA9}"/>
              </a:ext>
            </a:extLst>
          </p:cNvPr>
          <p:cNvSpPr>
            <a:spLocks noGrp="1"/>
          </p:cNvSpPr>
          <p:nvPr>
            <p:ph type="title" hasCustomPrompt="1"/>
          </p:nvPr>
        </p:nvSpPr>
        <p:spPr>
          <a:xfrm>
            <a:off x="0" y="3773086"/>
            <a:ext cx="12192000" cy="1325563"/>
          </a:xfrm>
          <a:solidFill>
            <a:schemeClr val="tx2"/>
          </a:solidFill>
        </p:spPr>
        <p:txBody>
          <a:bodyPr/>
          <a:lstStyle>
            <a:lvl1pPr algn="ctr">
              <a:defRPr>
                <a:solidFill>
                  <a:schemeClr val="bg2"/>
                </a:solidFill>
              </a:defRPr>
            </a:lvl1pPr>
          </a:lstStyle>
          <a:p>
            <a:r>
              <a:rPr lang="fi-FI"/>
              <a:t>Otsikko</a:t>
            </a:r>
          </a:p>
        </p:txBody>
      </p:sp>
    </p:spTree>
    <p:extLst>
      <p:ext uri="{BB962C8B-B14F-4D97-AF65-F5344CB8AC3E}">
        <p14:creationId xmlns:p14="http://schemas.microsoft.com/office/powerpoint/2010/main" val="31711822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Kuvitus-/väliotsikkodia sinisävy">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61F21362-BA0E-460B-95B2-291E22C3D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43766" y="-2617616"/>
            <a:ext cx="8704470" cy="12291237"/>
          </a:xfrm>
          <a:prstGeom prst="rect">
            <a:avLst/>
          </a:prstGeom>
        </p:spPr>
      </p:pic>
      <p:sp>
        <p:nvSpPr>
          <p:cNvPr id="2" name="Otsikko 1">
            <a:extLst>
              <a:ext uri="{FF2B5EF4-FFF2-40B4-BE49-F238E27FC236}">
                <a16:creationId xmlns:a16="http://schemas.microsoft.com/office/drawing/2014/main" id="{5EBAB6A3-45FB-4B2A-B21D-BAF7151E7CA9}"/>
              </a:ext>
            </a:extLst>
          </p:cNvPr>
          <p:cNvSpPr>
            <a:spLocks noGrp="1"/>
          </p:cNvSpPr>
          <p:nvPr>
            <p:ph type="title" hasCustomPrompt="1"/>
          </p:nvPr>
        </p:nvSpPr>
        <p:spPr>
          <a:xfrm>
            <a:off x="0" y="3773086"/>
            <a:ext cx="12192000" cy="1325563"/>
          </a:xfrm>
          <a:solidFill>
            <a:schemeClr val="accent1"/>
          </a:solidFill>
        </p:spPr>
        <p:txBody>
          <a:bodyPr/>
          <a:lstStyle>
            <a:lvl1pPr algn="ctr">
              <a:defRPr>
                <a:solidFill>
                  <a:schemeClr val="accent3"/>
                </a:solidFill>
              </a:defRPr>
            </a:lvl1pPr>
          </a:lstStyle>
          <a:p>
            <a:r>
              <a:rPr lang="fi-FI"/>
              <a:t>Otsikko</a:t>
            </a:r>
          </a:p>
        </p:txBody>
      </p:sp>
    </p:spTree>
    <p:extLst>
      <p:ext uri="{BB962C8B-B14F-4D97-AF65-F5344CB8AC3E}">
        <p14:creationId xmlns:p14="http://schemas.microsoft.com/office/powerpoint/2010/main" val="3378624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yhjä pohja logoll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32682B3-C57B-4959-9F70-D7F0821191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5245" y="5668062"/>
            <a:ext cx="2116479" cy="1189938"/>
          </a:xfrm>
          <a:prstGeom prst="rect">
            <a:avLst/>
          </a:prstGeom>
        </p:spPr>
      </p:pic>
    </p:spTree>
    <p:extLst>
      <p:ext uri="{BB962C8B-B14F-4D97-AF65-F5344CB8AC3E}">
        <p14:creationId xmlns:p14="http://schemas.microsoft.com/office/powerpoint/2010/main" val="544527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210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DAF6B016-E4F0-4EBB-A615-E5CA7E777539}" type="datetimeFigureOut">
              <a:rPr lang="fi-FI" smtClean="0"/>
              <a:t>11.2.2025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44C805B-7444-4220-9159-8AA317406D93}" type="slidenum">
              <a:rPr lang="fi-FI" smtClean="0"/>
              <a:t>‹#›</a:t>
            </a:fld>
            <a:endParaRPr lang="fi-FI"/>
          </a:p>
        </p:txBody>
      </p:sp>
    </p:spTree>
    <p:extLst>
      <p:ext uri="{BB962C8B-B14F-4D97-AF65-F5344CB8AC3E}">
        <p14:creationId xmlns:p14="http://schemas.microsoft.com/office/powerpoint/2010/main" val="374829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DAF6B016-E4F0-4EBB-A615-E5CA7E777539}" type="datetimeFigureOut">
              <a:rPr lang="fi-FI" smtClean="0"/>
              <a:t>11.2.2025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44C805B-7444-4220-9159-8AA317406D93}" type="slidenum">
              <a:rPr lang="fi-FI" smtClean="0"/>
              <a:t>‹#›</a:t>
            </a:fld>
            <a:endParaRPr lang="fi-FI"/>
          </a:p>
        </p:txBody>
      </p:sp>
    </p:spTree>
    <p:extLst>
      <p:ext uri="{BB962C8B-B14F-4D97-AF65-F5344CB8AC3E}">
        <p14:creationId xmlns:p14="http://schemas.microsoft.com/office/powerpoint/2010/main" val="247066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6B016-E4F0-4EBB-A615-E5CA7E777539}" type="datetimeFigureOut">
              <a:rPr lang="fi-FI" smtClean="0"/>
              <a:t>11.2.2025</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44C805B-7444-4220-9159-8AA317406D93}" type="slidenum">
              <a:rPr lang="fi-FI" smtClean="0"/>
              <a:t>‹#›</a:t>
            </a:fld>
            <a:endParaRPr lang="fi-FI"/>
          </a:p>
        </p:txBody>
      </p:sp>
    </p:spTree>
    <p:extLst>
      <p:ext uri="{BB962C8B-B14F-4D97-AF65-F5344CB8AC3E}">
        <p14:creationId xmlns:p14="http://schemas.microsoft.com/office/powerpoint/2010/main" val="346317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DAF6B016-E4F0-4EBB-A615-E5CA7E777539}" type="datetimeFigureOut">
              <a:rPr lang="fi-FI" smtClean="0"/>
              <a:t>11.2.2025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44C805B-7444-4220-9159-8AA317406D93}" type="slidenum">
              <a:rPr lang="fi-FI" smtClean="0"/>
              <a:t>‹#›</a:t>
            </a:fld>
            <a:endParaRPr lang="fi-FI"/>
          </a:p>
        </p:txBody>
      </p:sp>
    </p:spTree>
    <p:extLst>
      <p:ext uri="{BB962C8B-B14F-4D97-AF65-F5344CB8AC3E}">
        <p14:creationId xmlns:p14="http://schemas.microsoft.com/office/powerpoint/2010/main" val="212690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DAF6B016-E4F0-4EBB-A615-E5CA7E777539}" type="datetimeFigureOut">
              <a:rPr lang="fi-FI" smtClean="0"/>
              <a:t>11.2.2025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44C805B-7444-4220-9159-8AA317406D93}" type="slidenum">
              <a:rPr lang="fi-FI" smtClean="0"/>
              <a:t>‹#›</a:t>
            </a:fld>
            <a:endParaRPr lang="fi-FI"/>
          </a:p>
        </p:txBody>
      </p:sp>
    </p:spTree>
    <p:extLst>
      <p:ext uri="{BB962C8B-B14F-4D97-AF65-F5344CB8AC3E}">
        <p14:creationId xmlns:p14="http://schemas.microsoft.com/office/powerpoint/2010/main" val="275483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F6B016-E4F0-4EBB-A615-E5CA7E777539}" type="datetimeFigureOut">
              <a:rPr lang="fi-FI" smtClean="0"/>
              <a:t>11.2.2025</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4C805B-7444-4220-9159-8AA317406D93}" type="slidenum">
              <a:rPr lang="fi-FI" smtClean="0"/>
              <a:t>‹#›</a:t>
            </a:fld>
            <a:endParaRPr lang="fi-FI"/>
          </a:p>
        </p:txBody>
      </p:sp>
    </p:spTree>
    <p:extLst>
      <p:ext uri="{BB962C8B-B14F-4D97-AF65-F5344CB8AC3E}">
        <p14:creationId xmlns:p14="http://schemas.microsoft.com/office/powerpoint/2010/main" val="3073784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79990A8-3F60-4E57-9C24-BDFD974A4B42}"/>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i-FI"/>
              <a:t>Otsikko</a:t>
            </a:r>
          </a:p>
        </p:txBody>
      </p:sp>
      <p:sp>
        <p:nvSpPr>
          <p:cNvPr id="3" name="Tekstin paikkamerkki 2">
            <a:extLst>
              <a:ext uri="{FF2B5EF4-FFF2-40B4-BE49-F238E27FC236}">
                <a16:creationId xmlns:a16="http://schemas.microsoft.com/office/drawing/2014/main" id="{897C8E14-7AFE-45F2-B560-5BECF0365487}"/>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679167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Lst>
  <p:txStyles>
    <p:titleStyle>
      <a:lvl1pPr algn="l" defTabSz="914446"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46"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4.xml"/><Relationship Id="rId6" Type="http://schemas.openxmlformats.org/officeDocument/2006/relationships/hyperlink" Target="https://moodle.msl.fi/course/index.php?categoryid=44"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hyperlink" Target="https://www.etoleyksin.fi/materiaalipankki/" TargetMode="External"/><Relationship Id="rId3" Type="http://schemas.openxmlformats.org/officeDocument/2006/relationships/image" Target="../media/image28.png"/><Relationship Id="rId7" Type="http://schemas.openxmlformats.org/officeDocument/2006/relationships/hyperlink" Target="https://www.eratauko.f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Khttps:/www.kulttuuriakaikille.fi/saavutettavuus_tarkistuslistat_arvioinnin_tueksi_tapahtumat" TargetMode="External"/><Relationship Id="rId5" Type="http://schemas.openxmlformats.org/officeDocument/2006/relationships/hyperlink" Target="https://moodle.msl.fi/course/view.php?id=277" TargetMode="External"/><Relationship Id="rId4" Type="http://schemas.openxmlformats.org/officeDocument/2006/relationships/hyperlink" Target="https://moodle.msl.fi/course/view.php?id=2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1C7416D-6F7A-1084-7694-5072D183E4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tretch>
            <a:fillRect/>
          </a:stretch>
        </p:blipFill>
        <p:spPr>
          <a:xfrm>
            <a:off x="1" y="0"/>
            <a:ext cx="12191999" cy="6858000"/>
          </a:xfrm>
          <a:prstGeom prst="rect">
            <a:avLst/>
          </a:prstGeom>
        </p:spPr>
      </p:pic>
      <p:pic>
        <p:nvPicPr>
          <p:cNvPr id="5" name="Kuva 4">
            <a:extLst>
              <a:ext uri="{FF2B5EF4-FFF2-40B4-BE49-F238E27FC236}">
                <a16:creationId xmlns:a16="http://schemas.microsoft.com/office/drawing/2014/main" id="{D129F663-0EE5-3F06-F535-B9E7E0F1F4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283140" y="764540"/>
            <a:ext cx="7480440" cy="5279594"/>
          </a:xfrm>
          <a:prstGeom prst="rect">
            <a:avLst/>
          </a:prstGeom>
        </p:spPr>
      </p:pic>
      <p:sp>
        <p:nvSpPr>
          <p:cNvPr id="6" name="Otsikko 15">
            <a:extLst>
              <a:ext uri="{FF2B5EF4-FFF2-40B4-BE49-F238E27FC236}">
                <a16:creationId xmlns:a16="http://schemas.microsoft.com/office/drawing/2014/main" id="{F8CB00F7-6DBF-FED0-E6F1-41E5F7AA83BF}"/>
              </a:ext>
            </a:extLst>
          </p:cNvPr>
          <p:cNvSpPr txBox="1">
            <a:spLocks noGrp="1"/>
          </p:cNvSpPr>
          <p:nvPr>
            <p:ph type="title" idx="4294967295"/>
          </p:nvPr>
        </p:nvSpPr>
        <p:spPr>
          <a:xfrm>
            <a:off x="3807547" y="1843473"/>
            <a:ext cx="7918421" cy="3170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10000"/>
              </a:lnSpc>
              <a:spcBef>
                <a:spcPct val="0"/>
              </a:spcBef>
              <a:spcAft>
                <a:spcPts val="0"/>
              </a:spcAft>
              <a:buClrTx/>
              <a:buSzTx/>
              <a:buFontTx/>
              <a:buNone/>
              <a:tabLst/>
              <a:defRPr/>
            </a:pPr>
            <a:r>
              <a:rPr kumimoji="0" lang="fi-FI" sz="4400" b="1" i="0" u="none" strike="noStrike" kern="1200" cap="none" spc="0" normalizeH="0" baseline="0" noProof="0" dirty="0">
                <a:ln>
                  <a:noFill/>
                </a:ln>
                <a:solidFill>
                  <a:srgbClr val="1A4554"/>
                </a:solidFill>
                <a:effectLst/>
                <a:uLnTx/>
                <a:uFillTx/>
                <a:latin typeface="Century Gothic"/>
                <a:ea typeface="+mj-ea"/>
                <a:cs typeface="+mj-cs"/>
              </a:rPr>
              <a:t>Vastaanottavuus </a:t>
            </a:r>
          </a:p>
          <a:p>
            <a:pPr marL="0" marR="0" lvl="0" indent="0" algn="r" defTabSz="914400" rtl="0" eaLnBrk="1" fontAlgn="auto" latinLnBrk="0" hangingPunct="1">
              <a:lnSpc>
                <a:spcPct val="110000"/>
              </a:lnSpc>
              <a:spcBef>
                <a:spcPct val="0"/>
              </a:spcBef>
              <a:spcAft>
                <a:spcPts val="0"/>
              </a:spcAft>
              <a:buClrTx/>
              <a:buSzTx/>
              <a:buFontTx/>
              <a:buNone/>
              <a:tabLst/>
              <a:defRPr/>
            </a:pPr>
            <a:r>
              <a:rPr kumimoji="0" lang="fi-FI" sz="4400" b="1" i="0" u="none" strike="noStrike" kern="1200" cap="none" spc="0" normalizeH="0" baseline="0" noProof="0" dirty="0">
                <a:ln>
                  <a:noFill/>
                </a:ln>
                <a:solidFill>
                  <a:srgbClr val="1A4554"/>
                </a:solidFill>
                <a:effectLst/>
                <a:uLnTx/>
                <a:uFillTx/>
                <a:latin typeface="Century Gothic"/>
                <a:ea typeface="+mj-ea"/>
                <a:cs typeface="+mj-cs"/>
              </a:rPr>
              <a:t>ja saavutettavuus yhdistystoiminnassa</a:t>
            </a:r>
          </a:p>
        </p:txBody>
      </p:sp>
      <p:sp>
        <p:nvSpPr>
          <p:cNvPr id="3" name="Tekstiruutu 2">
            <a:extLst>
              <a:ext uri="{FF2B5EF4-FFF2-40B4-BE49-F238E27FC236}">
                <a16:creationId xmlns:a16="http://schemas.microsoft.com/office/drawing/2014/main" id="{E02B050E-90ED-6B2A-5BD9-AE1E1E56B2F9}"/>
              </a:ext>
            </a:extLst>
          </p:cNvPr>
          <p:cNvSpPr txBox="1">
            <a:spLocks noChangeAspect="1"/>
          </p:cNvSpPr>
          <p:nvPr/>
        </p:nvSpPr>
        <p:spPr>
          <a:xfrm>
            <a:off x="2055656" y="6297709"/>
            <a:ext cx="50175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b="1" dirty="0">
                <a:latin typeface="Century Gothic"/>
              </a:rPr>
              <a:t>CC BY-NC-SA 4.0</a:t>
            </a:r>
          </a:p>
        </p:txBody>
      </p:sp>
    </p:spTree>
    <p:extLst>
      <p:ext uri="{BB962C8B-B14F-4D97-AF65-F5344CB8AC3E}">
        <p14:creationId xmlns:p14="http://schemas.microsoft.com/office/powerpoint/2010/main" val="93501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C3DBA49-40CA-1B3D-DE17-649B109FB3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42041" y="-3224"/>
            <a:ext cx="12234041" cy="6881649"/>
          </a:xfrm>
          <a:prstGeom prst="rect">
            <a:avLst/>
          </a:prstGeom>
        </p:spPr>
      </p:pic>
      <p:sp>
        <p:nvSpPr>
          <p:cNvPr id="2" name="Otsikko 1">
            <a:extLst>
              <a:ext uri="{FF2B5EF4-FFF2-40B4-BE49-F238E27FC236}">
                <a16:creationId xmlns:a16="http://schemas.microsoft.com/office/drawing/2014/main" id="{326C1F34-C213-51A2-5FF2-C354E931D711}"/>
              </a:ext>
            </a:extLst>
          </p:cNvPr>
          <p:cNvSpPr>
            <a:spLocks noGrp="1"/>
          </p:cNvSpPr>
          <p:nvPr>
            <p:ph type="title"/>
          </p:nvPr>
        </p:nvSpPr>
        <p:spPr>
          <a:xfrm>
            <a:off x="646176" y="922909"/>
            <a:ext cx="10515600" cy="1325563"/>
          </a:xfrm>
        </p:spPr>
        <p:txBody>
          <a:bodyPr/>
          <a:lstStyle/>
          <a:p>
            <a:r>
              <a:rPr lang="fi-FI" b="1" dirty="0">
                <a:solidFill>
                  <a:srgbClr val="1A4554"/>
                </a:solidFill>
                <a:latin typeface="Century Gothic" panose="020B0502020202020204" pitchFamily="34" charset="0"/>
              </a:rPr>
              <a:t>Osio 2</a:t>
            </a:r>
            <a:br>
              <a:rPr lang="fi-FI" dirty="0">
                <a:solidFill>
                  <a:srgbClr val="1A4554"/>
                </a:solidFill>
                <a:latin typeface="Century Gothic" panose="020B0502020202020204" pitchFamily="34" charset="0"/>
              </a:rPr>
            </a:br>
            <a:endParaRPr lang="fi-FI" dirty="0">
              <a:solidFill>
                <a:srgbClr val="1A4554"/>
              </a:solidFill>
              <a:latin typeface="Century Gothic" panose="020B0502020202020204" pitchFamily="34" charset="0"/>
            </a:endParaRPr>
          </a:p>
        </p:txBody>
      </p:sp>
      <p:sp>
        <p:nvSpPr>
          <p:cNvPr id="3" name="Sisällön paikkamerkki 2">
            <a:extLst>
              <a:ext uri="{FF2B5EF4-FFF2-40B4-BE49-F238E27FC236}">
                <a16:creationId xmlns:a16="http://schemas.microsoft.com/office/drawing/2014/main" id="{1579DD0A-F2BB-8BC4-6592-82CD5C1A087D}"/>
              </a:ext>
            </a:extLst>
          </p:cNvPr>
          <p:cNvSpPr>
            <a:spLocks noGrp="1"/>
          </p:cNvSpPr>
          <p:nvPr>
            <p:ph idx="1"/>
          </p:nvPr>
        </p:nvSpPr>
        <p:spPr>
          <a:xfrm>
            <a:off x="1030224" y="1875155"/>
            <a:ext cx="10515600" cy="4351338"/>
          </a:xfrm>
        </p:spPr>
        <p:txBody>
          <a:bodyPr>
            <a:normAutofit lnSpcReduction="10000"/>
          </a:bodyPr>
          <a:lstStyle/>
          <a:p>
            <a:pPr marL="0" indent="0" algn="r">
              <a:buNone/>
            </a:pPr>
            <a:r>
              <a:rPr lang="fi-FI" sz="2000" b="1" i="0">
                <a:effectLst/>
                <a:latin typeface="Century Gothic" panose="020B0502020202020204" pitchFamily="34" charset="0"/>
              </a:rPr>
              <a:t>Kukoistavan kansalaistoiminnan peli:</a:t>
            </a:r>
          </a:p>
          <a:p>
            <a:pPr algn="r"/>
            <a:r>
              <a:rPr lang="fi-FI" sz="2000">
                <a:latin typeface="Century Gothic" panose="020B0502020202020204" pitchFamily="34" charset="0"/>
              </a:rPr>
              <a:t>Yhdistyksille ja järjestöille suunnattu</a:t>
            </a:r>
          </a:p>
          <a:p>
            <a:pPr algn="r"/>
            <a:r>
              <a:rPr lang="fi-FI" sz="2000">
                <a:latin typeface="Century Gothic" panose="020B0502020202020204" pitchFamily="34" charset="0"/>
              </a:rPr>
              <a:t>Tavoitteena pohtia, </a:t>
            </a:r>
            <a:br>
              <a:rPr lang="fi-FI" sz="2000">
                <a:latin typeface="Century Gothic" panose="020B0502020202020204" pitchFamily="34" charset="0"/>
              </a:rPr>
            </a:br>
            <a:r>
              <a:rPr lang="fi-FI" sz="2000">
                <a:latin typeface="Century Gothic" panose="020B0502020202020204" pitchFamily="34" charset="0"/>
              </a:rPr>
              <a:t>keskustella ja etsiä tietoa yhdessä </a:t>
            </a:r>
          </a:p>
          <a:p>
            <a:pPr marL="0" indent="0" algn="r">
              <a:buNone/>
            </a:pPr>
            <a:endParaRPr lang="fi-FI" sz="2000">
              <a:latin typeface="Century Gothic" panose="020B0502020202020204" pitchFamily="34" charset="0"/>
            </a:endParaRPr>
          </a:p>
          <a:p>
            <a:pPr algn="r"/>
            <a:r>
              <a:rPr lang="fi-FI" sz="2000">
                <a:latin typeface="Century Gothic" panose="020B0502020202020204" pitchFamily="34" charset="0"/>
              </a:rPr>
              <a:t>Jakaudutaan ryhmiin </a:t>
            </a:r>
            <a:br>
              <a:rPr lang="fi-FI" sz="2000">
                <a:latin typeface="Century Gothic" panose="020B0502020202020204" pitchFamily="34" charset="0"/>
              </a:rPr>
            </a:br>
            <a:r>
              <a:rPr lang="fi-FI" sz="2000">
                <a:latin typeface="Century Gothic" panose="020B0502020202020204" pitchFamily="34" charset="0"/>
              </a:rPr>
              <a:t>ja laitetaan pelit käyntiin!</a:t>
            </a:r>
          </a:p>
          <a:p>
            <a:pPr marL="0" indent="0" algn="r">
              <a:buNone/>
            </a:pPr>
            <a:endParaRPr lang="fi-FI" sz="2000">
              <a:latin typeface="Century Gothic" panose="020B0502020202020204" pitchFamily="34" charset="0"/>
            </a:endParaRPr>
          </a:p>
          <a:p>
            <a:pPr algn="r"/>
            <a:r>
              <a:rPr lang="fi-FI" sz="2000" b="1">
                <a:latin typeface="Century Gothic" panose="020B0502020202020204" pitchFamily="34" charset="0"/>
              </a:rPr>
              <a:t>Ryhmille mukaan:</a:t>
            </a:r>
            <a:r>
              <a:rPr lang="fi-FI" sz="2000">
                <a:latin typeface="Century Gothic" panose="020B0502020202020204" pitchFamily="34" charset="0"/>
              </a:rPr>
              <a:t> </a:t>
            </a:r>
            <a:br>
              <a:rPr lang="fi-FI" sz="2000">
                <a:latin typeface="Century Gothic" panose="020B0502020202020204" pitchFamily="34" charset="0"/>
              </a:rPr>
            </a:br>
            <a:r>
              <a:rPr lang="fi-FI" sz="2000">
                <a:latin typeface="Century Gothic" panose="020B0502020202020204" pitchFamily="34" charset="0"/>
              </a:rPr>
              <a:t>pelilaudat ja tehtäväarkki, noppa ja pelinappulat, </a:t>
            </a:r>
            <a:br>
              <a:rPr lang="fi-FI" sz="2000">
                <a:latin typeface="Century Gothic" panose="020B0502020202020204" pitchFamily="34" charset="0"/>
              </a:rPr>
            </a:br>
            <a:r>
              <a:rPr lang="fi-FI" sz="2000">
                <a:latin typeface="Century Gothic" panose="020B0502020202020204" pitchFamily="34" charset="0"/>
              </a:rPr>
              <a:t>kynää ja paperia muistiinpanoja varten, sekä </a:t>
            </a:r>
            <a:br>
              <a:rPr lang="fi-FI" sz="2000">
                <a:latin typeface="Century Gothic" panose="020B0502020202020204" pitchFamily="34" charset="0"/>
              </a:rPr>
            </a:br>
            <a:r>
              <a:rPr lang="fi-FI" sz="2000">
                <a:latin typeface="Century Gothic" panose="020B0502020202020204" pitchFamily="34" charset="0"/>
              </a:rPr>
              <a:t>mobiililaite ajanottoa ja </a:t>
            </a:r>
            <a:br>
              <a:rPr lang="fi-FI" sz="2000">
                <a:latin typeface="Century Gothic" panose="020B0502020202020204" pitchFamily="34" charset="0"/>
              </a:rPr>
            </a:br>
            <a:r>
              <a:rPr lang="fi-FI" sz="2000">
                <a:latin typeface="Century Gothic" panose="020B0502020202020204" pitchFamily="34" charset="0"/>
              </a:rPr>
              <a:t>mahdollista tiedonhakua varten</a:t>
            </a:r>
            <a:r>
              <a:rPr lang="fi-FI" sz="2000"/>
              <a:t>. </a:t>
            </a:r>
          </a:p>
        </p:txBody>
      </p:sp>
      <p:pic>
        <p:nvPicPr>
          <p:cNvPr id="8" name="Kuva 7" descr="Kuva, joka sisältää kohteen teksti, kuvakaappaus, Fontti, Tulostaminen&#10;&#10;Kuvaus luotu automaattisesti">
            <a:extLst>
              <a:ext uri="{FF2B5EF4-FFF2-40B4-BE49-F238E27FC236}">
                <a16:creationId xmlns:a16="http://schemas.microsoft.com/office/drawing/2014/main" id="{F8A5DD6A-FF57-E363-C929-7AE60867E13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75516" y="2975758"/>
            <a:ext cx="3569235" cy="2523449"/>
          </a:xfrm>
          <a:prstGeom prst="rect">
            <a:avLst/>
          </a:prstGeom>
        </p:spPr>
      </p:pic>
      <p:pic>
        <p:nvPicPr>
          <p:cNvPr id="6" name="Kuva 5">
            <a:extLst>
              <a:ext uri="{FF2B5EF4-FFF2-40B4-BE49-F238E27FC236}">
                <a16:creationId xmlns:a16="http://schemas.microsoft.com/office/drawing/2014/main" id="{70BDDC85-E2AB-3277-53B2-2D11A5175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2911364" y="1514696"/>
            <a:ext cx="3694703" cy="2612155"/>
          </a:xfrm>
          <a:prstGeom prst="rect">
            <a:avLst/>
          </a:prstGeom>
        </p:spPr>
      </p:pic>
    </p:spTree>
    <p:extLst>
      <p:ext uri="{BB962C8B-B14F-4D97-AF65-F5344CB8AC3E}">
        <p14:creationId xmlns:p14="http://schemas.microsoft.com/office/powerpoint/2010/main" val="51035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CD"/>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6573C730-CECC-3D0D-5687-3C77372E9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358" r="1239"/>
          <a:stretch/>
        </p:blipFill>
        <p:spPr>
          <a:xfrm>
            <a:off x="1452879" y="-45233"/>
            <a:ext cx="9865361" cy="7160738"/>
          </a:xfrm>
          <a:prstGeom prst="rect">
            <a:avLst/>
          </a:prstGeom>
        </p:spPr>
      </p:pic>
      <p:sp>
        <p:nvSpPr>
          <p:cNvPr id="8" name="Kyynel 7">
            <a:extLst>
              <a:ext uri="{FF2B5EF4-FFF2-40B4-BE49-F238E27FC236}">
                <a16:creationId xmlns:a16="http://schemas.microsoft.com/office/drawing/2014/main" id="{E8686F7F-0D55-C25F-D0DC-4BD363DEF0B2}"/>
              </a:ext>
            </a:extLst>
          </p:cNvPr>
          <p:cNvSpPr/>
          <p:nvPr/>
        </p:nvSpPr>
        <p:spPr>
          <a:xfrm>
            <a:off x="149711" y="2601642"/>
            <a:ext cx="2606298" cy="2368166"/>
          </a:xfrm>
          <a:custGeom>
            <a:avLst/>
            <a:gdLst>
              <a:gd name="connsiteX0" fmla="*/ 0 w 2606298"/>
              <a:gd name="connsiteY0" fmla="*/ 1184083 h 2368166"/>
              <a:gd name="connsiteX1" fmla="*/ 1303149 w 2606298"/>
              <a:gd name="connsiteY1" fmla="*/ 0 h 2368166"/>
              <a:gd name="connsiteX2" fmla="*/ 2584236 w 2606298"/>
              <a:gd name="connsiteY2" fmla="*/ 20047 h 2368166"/>
              <a:gd name="connsiteX3" fmla="*/ 2606298 w 2606298"/>
              <a:gd name="connsiteY3" fmla="*/ 1184083 h 2368166"/>
              <a:gd name="connsiteX4" fmla="*/ 1303149 w 2606298"/>
              <a:gd name="connsiteY4" fmla="*/ 2368166 h 2368166"/>
              <a:gd name="connsiteX5" fmla="*/ 0 w 2606298"/>
              <a:gd name="connsiteY5" fmla="*/ 1184083 h 2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6298" h="2368166" fill="none" extrusionOk="0">
                <a:moveTo>
                  <a:pt x="0" y="1184083"/>
                </a:moveTo>
                <a:cubicBezTo>
                  <a:pt x="15291" y="641625"/>
                  <a:pt x="534675" y="-162343"/>
                  <a:pt x="1303149" y="0"/>
                </a:cubicBezTo>
                <a:cubicBezTo>
                  <a:pt x="1703193" y="-122484"/>
                  <a:pt x="2133647" y="8365"/>
                  <a:pt x="2584236" y="20047"/>
                </a:cubicBezTo>
                <a:cubicBezTo>
                  <a:pt x="2650399" y="369733"/>
                  <a:pt x="2641064" y="731740"/>
                  <a:pt x="2606298" y="1184083"/>
                </a:cubicBezTo>
                <a:cubicBezTo>
                  <a:pt x="2596703" y="1818511"/>
                  <a:pt x="2033894" y="2339666"/>
                  <a:pt x="1303149" y="2368166"/>
                </a:cubicBezTo>
                <a:cubicBezTo>
                  <a:pt x="637072" y="2429051"/>
                  <a:pt x="-104198" y="1783972"/>
                  <a:pt x="0" y="1184083"/>
                </a:cubicBezTo>
                <a:close/>
              </a:path>
              <a:path w="2606298" h="2368166" stroke="0" extrusionOk="0">
                <a:moveTo>
                  <a:pt x="0" y="1184083"/>
                </a:moveTo>
                <a:cubicBezTo>
                  <a:pt x="4127" y="582084"/>
                  <a:pt x="537972" y="-196070"/>
                  <a:pt x="1303149" y="0"/>
                </a:cubicBezTo>
                <a:cubicBezTo>
                  <a:pt x="1702880" y="9980"/>
                  <a:pt x="2223056" y="10511"/>
                  <a:pt x="2584236" y="20047"/>
                </a:cubicBezTo>
                <a:cubicBezTo>
                  <a:pt x="2560549" y="446194"/>
                  <a:pt x="2627492" y="815966"/>
                  <a:pt x="2606298" y="1184083"/>
                </a:cubicBezTo>
                <a:cubicBezTo>
                  <a:pt x="2567957" y="1956263"/>
                  <a:pt x="2017669" y="2330379"/>
                  <a:pt x="1303149" y="2368166"/>
                </a:cubicBezTo>
                <a:cubicBezTo>
                  <a:pt x="506546" y="2224058"/>
                  <a:pt x="-77870" y="1844266"/>
                  <a:pt x="0" y="1184083"/>
                </a:cubicBezTo>
                <a:close/>
              </a:path>
            </a:pathLst>
          </a:custGeom>
          <a:solidFill>
            <a:srgbClr val="FFB63A"/>
          </a:solidFill>
          <a:ln>
            <a:solidFill>
              <a:srgbClr val="FFB63A"/>
            </a:solidFill>
            <a:extLst>
              <a:ext uri="{C807C97D-BFC1-408E-A445-0C87EB9F89A2}">
                <ask:lineSketchStyleProps xmlns:ask="http://schemas.microsoft.com/office/drawing/2018/sketchyshapes" sd="2257520750">
                  <a:prstGeom prst="teardrop">
                    <a:avLst>
                      <a:gd name="adj" fmla="val 98307"/>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2000" b="1">
                <a:solidFill>
                  <a:srgbClr val="1A4554"/>
                </a:solidFill>
                <a:latin typeface="Century Gothic"/>
              </a:rPr>
              <a:t>Tutustukaa</a:t>
            </a:r>
          </a:p>
          <a:p>
            <a:pPr algn="ctr"/>
            <a:r>
              <a:rPr lang="fi-FI" sz="2000" b="1">
                <a:solidFill>
                  <a:srgbClr val="1A4554"/>
                </a:solidFill>
                <a:latin typeface="Century Gothic"/>
              </a:rPr>
              <a:t>rauhassa</a:t>
            </a:r>
          </a:p>
          <a:p>
            <a:pPr algn="ctr"/>
            <a:r>
              <a:rPr lang="fi-FI" sz="2000" b="1">
                <a:solidFill>
                  <a:srgbClr val="1A4554"/>
                </a:solidFill>
                <a:latin typeface="Century Gothic"/>
              </a:rPr>
              <a:t>pelin sääntöihin ja tehtäviin</a:t>
            </a:r>
          </a:p>
        </p:txBody>
      </p:sp>
    </p:spTree>
    <p:extLst>
      <p:ext uri="{BB962C8B-B14F-4D97-AF65-F5344CB8AC3E}">
        <p14:creationId xmlns:p14="http://schemas.microsoft.com/office/powerpoint/2010/main" val="53015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ED853DC-3020-E426-E292-6CF91DBC17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60386" y="0"/>
            <a:ext cx="12252385" cy="6858001"/>
          </a:xfrm>
          <a:prstGeom prst="rect">
            <a:avLst/>
          </a:prstGeom>
        </p:spPr>
      </p:pic>
      <p:sp>
        <p:nvSpPr>
          <p:cNvPr id="2" name="Otsikko 1">
            <a:extLst>
              <a:ext uri="{FF2B5EF4-FFF2-40B4-BE49-F238E27FC236}">
                <a16:creationId xmlns:a16="http://schemas.microsoft.com/office/drawing/2014/main" id="{326C1F34-C213-51A2-5FF2-C354E931D711}"/>
              </a:ext>
            </a:extLst>
          </p:cNvPr>
          <p:cNvSpPr>
            <a:spLocks noGrp="1"/>
          </p:cNvSpPr>
          <p:nvPr>
            <p:ph type="title"/>
          </p:nvPr>
        </p:nvSpPr>
        <p:spPr/>
        <p:txBody>
          <a:bodyPr/>
          <a:lstStyle/>
          <a:p>
            <a:r>
              <a:rPr lang="fi-FI" b="1">
                <a:solidFill>
                  <a:schemeClr val="bg1"/>
                </a:solidFill>
                <a:latin typeface="Century Gothic" panose="020B0502020202020204" pitchFamily="34" charset="0"/>
              </a:rPr>
              <a:t>Osio 3</a:t>
            </a:r>
          </a:p>
        </p:txBody>
      </p:sp>
      <p:sp>
        <p:nvSpPr>
          <p:cNvPr id="3" name="Sisällön paikkamerkki 2">
            <a:extLst>
              <a:ext uri="{FF2B5EF4-FFF2-40B4-BE49-F238E27FC236}">
                <a16:creationId xmlns:a16="http://schemas.microsoft.com/office/drawing/2014/main" id="{1579DD0A-F2BB-8BC4-6592-82CD5C1A087D}"/>
              </a:ext>
            </a:extLst>
          </p:cNvPr>
          <p:cNvSpPr>
            <a:spLocks noGrp="1"/>
          </p:cNvSpPr>
          <p:nvPr>
            <p:ph idx="1"/>
          </p:nvPr>
        </p:nvSpPr>
        <p:spPr>
          <a:xfrm>
            <a:off x="1139952" y="3119310"/>
            <a:ext cx="10515600" cy="4351338"/>
          </a:xfrm>
        </p:spPr>
        <p:txBody>
          <a:bodyPr/>
          <a:lstStyle/>
          <a:p>
            <a:pPr marL="0" indent="0" algn="r">
              <a:buNone/>
            </a:pPr>
            <a:r>
              <a:rPr lang="fi-FI" b="1"/>
              <a:t>Loppukeskustelu</a:t>
            </a:r>
          </a:p>
          <a:p>
            <a:pPr algn="r"/>
            <a:r>
              <a:rPr lang="fi-FI"/>
              <a:t>Minkä oivalluksen </a:t>
            </a:r>
            <a:br>
              <a:rPr lang="fi-FI"/>
            </a:br>
            <a:r>
              <a:rPr lang="fi-FI"/>
              <a:t>(tai useamman) haluaisitte jakaa ryhmästänne?</a:t>
            </a:r>
          </a:p>
          <a:p>
            <a:pPr algn="r"/>
            <a:r>
              <a:rPr lang="fi-FI"/>
              <a:t>Ryhmittäin puheenvuorot </a:t>
            </a:r>
            <a:br>
              <a:rPr lang="fi-FI"/>
            </a:br>
            <a:r>
              <a:rPr lang="fi-FI"/>
              <a:t>ja lopuksi yhteinen keskustelu</a:t>
            </a:r>
          </a:p>
        </p:txBody>
      </p:sp>
    </p:spTree>
    <p:extLst>
      <p:ext uri="{BB962C8B-B14F-4D97-AF65-F5344CB8AC3E}">
        <p14:creationId xmlns:p14="http://schemas.microsoft.com/office/powerpoint/2010/main" val="248627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a:off x="9000713" y="5079260"/>
            <a:ext cx="2572416" cy="1440553"/>
          </a:xfrm>
          <a:custGeom>
            <a:avLst/>
            <a:gdLst/>
            <a:ahLst/>
            <a:cxnLst/>
            <a:rect l="l" t="t" r="r" b="b"/>
            <a:pathLst>
              <a:path w="3858624" h="2160829">
                <a:moveTo>
                  <a:pt x="0" y="0"/>
                </a:moveTo>
                <a:lnTo>
                  <a:pt x="3858624" y="0"/>
                </a:lnTo>
                <a:lnTo>
                  <a:pt x="3858624" y="2160829"/>
                </a:lnTo>
                <a:lnTo>
                  <a:pt x="0" y="2160829"/>
                </a:lnTo>
                <a:lnTo>
                  <a:pt x="0" y="0"/>
                </a:lnTo>
                <a:close/>
              </a:path>
            </a:pathLst>
          </a:custGeom>
          <a:blipFill>
            <a:blip r:embed="rId2"/>
            <a:stretch>
              <a:fillRect/>
            </a:stretch>
          </a:blipFill>
        </p:spPr>
        <p:txBody>
          <a:bodyPr/>
          <a:lstStyle/>
          <a:p>
            <a:pPr defTabSz="609630"/>
            <a:endParaRPr lang="fi-FI" sz="1200">
              <a:solidFill>
                <a:prstClr val="black"/>
              </a:solidFill>
              <a:latin typeface="Century Gothic"/>
            </a:endParaRPr>
          </a:p>
        </p:txBody>
      </p:sp>
      <p:sp>
        <p:nvSpPr>
          <p:cNvPr id="4" name="Freeform 4" descr="Taitava yhdistystoimija-logo"/>
          <p:cNvSpPr/>
          <p:nvPr/>
        </p:nvSpPr>
        <p:spPr>
          <a:xfrm>
            <a:off x="4534270" y="-176153"/>
            <a:ext cx="5964461" cy="6197441"/>
          </a:xfrm>
          <a:custGeom>
            <a:avLst/>
            <a:gdLst/>
            <a:ahLst/>
            <a:cxnLst/>
            <a:rect l="l" t="t" r="r" b="b"/>
            <a:pathLst>
              <a:path w="10531761" h="10531761">
                <a:moveTo>
                  <a:pt x="0" y="0"/>
                </a:moveTo>
                <a:lnTo>
                  <a:pt x="10531760" y="0"/>
                </a:lnTo>
                <a:lnTo>
                  <a:pt x="10531760" y="10531761"/>
                </a:lnTo>
                <a:lnTo>
                  <a:pt x="0" y="10531761"/>
                </a:lnTo>
                <a:lnTo>
                  <a:pt x="0" y="0"/>
                </a:lnTo>
                <a:close/>
              </a:path>
            </a:pathLst>
          </a:custGeom>
          <a:blipFill>
            <a:blip r:embed="rId3"/>
            <a:stretch>
              <a:fillRect/>
            </a:stretch>
          </a:blipFill>
        </p:spPr>
        <p:txBody>
          <a:bodyPr/>
          <a:lstStyle/>
          <a:p>
            <a:pPr defTabSz="609630"/>
            <a:endParaRPr lang="fi-FI" sz="1200">
              <a:solidFill>
                <a:prstClr val="black"/>
              </a:solidFill>
              <a:latin typeface="Century Gothic"/>
            </a:endParaRPr>
          </a:p>
        </p:txBody>
      </p:sp>
      <p:sp>
        <p:nvSpPr>
          <p:cNvPr id="5" name="Freeform 5">
            <a:extLst>
              <a:ext uri="{C183D7F6-B498-43B3-948B-1728B52AA6E4}">
                <adec:decorative xmlns:adec="http://schemas.microsoft.com/office/drawing/2017/decorative" val="1"/>
              </a:ext>
            </a:extLst>
          </p:cNvPr>
          <p:cNvSpPr/>
          <p:nvPr/>
        </p:nvSpPr>
        <p:spPr>
          <a:xfrm rot="2281464">
            <a:off x="9022434" y="308446"/>
            <a:ext cx="2844646" cy="2844646"/>
          </a:xfrm>
          <a:custGeom>
            <a:avLst/>
            <a:gdLst/>
            <a:ahLst/>
            <a:cxnLst/>
            <a:rect l="l" t="t" r="r" b="b"/>
            <a:pathLst>
              <a:path w="4266969" h="4266969">
                <a:moveTo>
                  <a:pt x="0" y="0"/>
                </a:moveTo>
                <a:lnTo>
                  <a:pt x="4266968" y="0"/>
                </a:lnTo>
                <a:lnTo>
                  <a:pt x="4266968" y="4266969"/>
                </a:lnTo>
                <a:lnTo>
                  <a:pt x="0" y="4266969"/>
                </a:lnTo>
                <a:lnTo>
                  <a:pt x="0" y="0"/>
                </a:lnTo>
                <a:close/>
              </a:path>
            </a:pathLst>
          </a:custGeom>
          <a:blipFill>
            <a:blip r:embed="rId4"/>
            <a:stretch>
              <a:fillRect/>
            </a:stretch>
          </a:blipFill>
        </p:spPr>
        <p:txBody>
          <a:bodyPr/>
          <a:lstStyle/>
          <a:p>
            <a:pPr defTabSz="609630"/>
            <a:endParaRPr lang="fi-FI" sz="1200">
              <a:solidFill>
                <a:prstClr val="black"/>
              </a:solidFill>
              <a:latin typeface="Century Gothic"/>
            </a:endParaRPr>
          </a:p>
        </p:txBody>
      </p:sp>
      <p:sp>
        <p:nvSpPr>
          <p:cNvPr id="6" name="Freeform 6">
            <a:extLst>
              <a:ext uri="{C183D7F6-B498-43B3-948B-1728B52AA6E4}">
                <adec:decorative xmlns:adec="http://schemas.microsoft.com/office/drawing/2017/decorative" val="1"/>
              </a:ext>
            </a:extLst>
          </p:cNvPr>
          <p:cNvSpPr/>
          <p:nvPr/>
        </p:nvSpPr>
        <p:spPr>
          <a:xfrm rot="-1128669">
            <a:off x="3900129" y="3127290"/>
            <a:ext cx="2039537" cy="2039537"/>
          </a:xfrm>
          <a:custGeom>
            <a:avLst/>
            <a:gdLst/>
            <a:ahLst/>
            <a:cxnLst/>
            <a:rect l="l" t="t" r="r" b="b"/>
            <a:pathLst>
              <a:path w="3059305" h="3059305">
                <a:moveTo>
                  <a:pt x="0" y="0"/>
                </a:moveTo>
                <a:lnTo>
                  <a:pt x="3059305" y="0"/>
                </a:lnTo>
                <a:lnTo>
                  <a:pt x="3059305" y="3059305"/>
                </a:lnTo>
                <a:lnTo>
                  <a:pt x="0" y="3059305"/>
                </a:lnTo>
                <a:lnTo>
                  <a:pt x="0" y="0"/>
                </a:lnTo>
                <a:close/>
              </a:path>
            </a:pathLst>
          </a:custGeom>
          <a:blipFill>
            <a:blip r:embed="rId4"/>
            <a:stretch>
              <a:fillRect/>
            </a:stretch>
          </a:blipFill>
        </p:spPr>
        <p:txBody>
          <a:bodyPr/>
          <a:lstStyle/>
          <a:p>
            <a:pPr defTabSz="609630"/>
            <a:endParaRPr lang="fi-FI" sz="1200">
              <a:solidFill>
                <a:prstClr val="black"/>
              </a:solidFill>
              <a:latin typeface="Century Gothic"/>
            </a:endParaRPr>
          </a:p>
        </p:txBody>
      </p:sp>
      <p:sp>
        <p:nvSpPr>
          <p:cNvPr id="7" name="Freeform 2">
            <a:extLst>
              <a:ext uri="{FF2B5EF4-FFF2-40B4-BE49-F238E27FC236}">
                <a16:creationId xmlns:a16="http://schemas.microsoft.com/office/drawing/2014/main" id="{999448CA-AA18-75ED-FD99-7A0A7781D860}"/>
              </a:ext>
              <a:ext uri="{C183D7F6-B498-43B3-948B-1728B52AA6E4}">
                <adec:decorative xmlns:adec="http://schemas.microsoft.com/office/drawing/2017/decorative" val="1"/>
              </a:ext>
            </a:extLst>
          </p:cNvPr>
          <p:cNvSpPr/>
          <p:nvPr/>
        </p:nvSpPr>
        <p:spPr>
          <a:xfrm>
            <a:off x="8624083" y="-265811"/>
            <a:ext cx="3357355" cy="3502789"/>
          </a:xfrm>
          <a:custGeom>
            <a:avLst/>
            <a:gdLst/>
            <a:ahLst/>
            <a:cxnLst/>
            <a:rect l="l" t="t" r="r" b="b"/>
            <a:pathLst>
              <a:path w="9267783" h="9267783">
                <a:moveTo>
                  <a:pt x="0" y="0"/>
                </a:moveTo>
                <a:lnTo>
                  <a:pt x="9267783" y="0"/>
                </a:lnTo>
                <a:lnTo>
                  <a:pt x="9267783" y="9267784"/>
                </a:lnTo>
                <a:lnTo>
                  <a:pt x="0" y="9267784"/>
                </a:lnTo>
                <a:lnTo>
                  <a:pt x="0" y="0"/>
                </a:lnTo>
                <a:close/>
              </a:path>
            </a:pathLst>
          </a:custGeom>
          <a:blipFill>
            <a:blip r:embed="rId5"/>
            <a:stretch>
              <a:fillRect/>
            </a:stretch>
          </a:blipFill>
        </p:spPr>
        <p:txBody>
          <a:bodyPr/>
          <a:lstStyle/>
          <a:p>
            <a:pPr defTabSz="609630"/>
            <a:endParaRPr lang="fi-FI" sz="1200">
              <a:solidFill>
                <a:prstClr val="black"/>
              </a:solidFill>
              <a:latin typeface="Century Gothic"/>
            </a:endParaRPr>
          </a:p>
        </p:txBody>
      </p:sp>
      <p:sp>
        <p:nvSpPr>
          <p:cNvPr id="8" name="Otsikko 7">
            <a:extLst>
              <a:ext uri="{FF2B5EF4-FFF2-40B4-BE49-F238E27FC236}">
                <a16:creationId xmlns:a16="http://schemas.microsoft.com/office/drawing/2014/main" id="{A2A7F43F-BAD3-839A-2F01-E391C7E0B9FC}"/>
              </a:ext>
            </a:extLst>
          </p:cNvPr>
          <p:cNvSpPr txBox="1">
            <a:spLocks noGrp="1"/>
          </p:cNvSpPr>
          <p:nvPr>
            <p:ph type="title" idx="4294967295"/>
          </p:nvPr>
        </p:nvSpPr>
        <p:spPr>
          <a:xfrm>
            <a:off x="444458" y="905145"/>
            <a:ext cx="3877172" cy="4369658"/>
          </a:xfrm>
          <a:prstGeom prst="rect">
            <a:avLst/>
          </a:prstGeom>
          <a:noFill/>
          <a:ln>
            <a:noFill/>
            <a:prstDash/>
          </a:ln>
          <a:effectLst/>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defTabSz="609630">
              <a:lnSpc>
                <a:spcPct val="100000"/>
              </a:lnSpc>
              <a:spcBef>
                <a:spcPts val="0"/>
              </a:spcBef>
              <a:defRPr/>
            </a:pPr>
            <a:r>
              <a:rPr lang="fi-FI" sz="2133" dirty="0">
                <a:ea typeface="+mn-ea"/>
                <a:cs typeface="+mn-cs"/>
              </a:rPr>
              <a:t>Kertaa ja opi lisää!</a:t>
            </a:r>
          </a:p>
          <a:p>
            <a:pPr defTabSz="609630">
              <a:lnSpc>
                <a:spcPct val="100000"/>
              </a:lnSpc>
              <a:spcBef>
                <a:spcPts val="0"/>
              </a:spcBef>
              <a:defRPr/>
            </a:pPr>
            <a:br>
              <a:rPr lang="fi-FI" sz="2133" b="0" dirty="0">
                <a:latin typeface="+mn-lt"/>
                <a:ea typeface="+mn-ea"/>
                <a:cs typeface="+mn-cs"/>
              </a:rPr>
            </a:br>
            <a:r>
              <a:rPr lang="fi-FI" sz="2133" b="0" dirty="0">
                <a:latin typeface="+mn-lt"/>
                <a:ea typeface="+mn-ea"/>
                <a:cs typeface="+mn-cs"/>
              </a:rPr>
              <a:t>Lisää aiheeseen liittyvää materiaalia löydät MSL verkko-opistosta kursseilta </a:t>
            </a:r>
            <a:r>
              <a:rPr lang="fi-FI" sz="2133" b="0" dirty="0">
                <a:latin typeface="+mn-lt"/>
                <a:ea typeface="+mn-ea"/>
                <a:cs typeface="+mn-cs"/>
                <a:hlinkClick r:id="rId6"/>
              </a:rPr>
              <a:t>Vastaanottavampi ja saavutettavampi yhdistystoiminta</a:t>
            </a:r>
            <a:r>
              <a:rPr lang="fi-FI" sz="2133" b="0" dirty="0">
                <a:latin typeface="+mn-lt"/>
                <a:ea typeface="+mn-ea"/>
                <a:cs typeface="+mn-cs"/>
              </a:rPr>
              <a:t>.</a:t>
            </a:r>
            <a:br>
              <a:rPr lang="fi-FI" sz="2133" b="0" dirty="0">
                <a:latin typeface="+mn-lt"/>
                <a:ea typeface="+mn-ea"/>
                <a:cs typeface="+mn-cs"/>
              </a:rPr>
            </a:br>
            <a:br>
              <a:rPr lang="fi-FI" sz="2133" b="0" dirty="0">
                <a:latin typeface="+mn-lt"/>
                <a:ea typeface="+mn-ea"/>
                <a:cs typeface="+mn-cs"/>
              </a:rPr>
            </a:br>
            <a:r>
              <a:rPr lang="fi-FI" sz="2133" b="0" dirty="0">
                <a:latin typeface="+mn-lt"/>
                <a:ea typeface="+mn-ea"/>
                <a:cs typeface="+mn-cs"/>
              </a:rPr>
              <a:t>Voit myös suorittaa aiheeseen liittyvät osaamismerkit!</a:t>
            </a:r>
            <a:br>
              <a:rPr lang="fi-FI" sz="1200" b="0" dirty="0">
                <a:solidFill>
                  <a:schemeClr val="bg1"/>
                </a:solidFill>
                <a:latin typeface="+mn-lt"/>
                <a:ea typeface="+mn-ea"/>
                <a:cs typeface="+mn-cs"/>
              </a:rPr>
            </a:br>
            <a:br>
              <a:rPr lang="fi-FI" sz="1200" b="0" dirty="0">
                <a:solidFill>
                  <a:schemeClr val="bg1"/>
                </a:solidFill>
                <a:latin typeface="+mn-lt"/>
                <a:ea typeface="+mn-ea"/>
                <a:cs typeface="+mn-cs"/>
              </a:rPr>
            </a:br>
            <a:endParaRPr lang="fi-FI" sz="1200" b="0" dirty="0">
              <a:solidFill>
                <a:schemeClr val="bg1"/>
              </a:solidFill>
              <a:latin typeface="+mn-lt"/>
              <a:ea typeface="+mn-ea"/>
              <a:cs typeface="+mn-cs"/>
            </a:endParaRPr>
          </a:p>
        </p:txBody>
      </p:sp>
    </p:spTree>
    <p:extLst>
      <p:ext uri="{BB962C8B-B14F-4D97-AF65-F5344CB8AC3E}">
        <p14:creationId xmlns:p14="http://schemas.microsoft.com/office/powerpoint/2010/main" val="151913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570D8-3C6E-4A48-82B7-4D3E8260D7B1}"/>
            </a:ext>
          </a:extLst>
        </p:cNvPr>
        <p:cNvGrpSpPr/>
        <p:nvPr/>
      </p:nvGrpSpPr>
      <p:grpSpPr>
        <a:xfrm>
          <a:off x="0" y="0"/>
          <a:ext cx="0" cy="0"/>
          <a:chOff x="0" y="0"/>
          <a:chExt cx="0" cy="0"/>
        </a:xfrm>
      </p:grpSpPr>
      <p:pic>
        <p:nvPicPr>
          <p:cNvPr id="2" name="Kuva 1">
            <a:extLst>
              <a:ext uri="{FF2B5EF4-FFF2-40B4-BE49-F238E27FC236}">
                <a16:creationId xmlns:a16="http://schemas.microsoft.com/office/drawing/2014/main" id="{83B8E7C0-636F-557E-1F87-A035D0BD78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1999" cy="6858000"/>
          </a:xfrm>
          <a:prstGeom prst="rect">
            <a:avLst/>
          </a:prstGeom>
        </p:spPr>
      </p:pic>
      <p:sp>
        <p:nvSpPr>
          <p:cNvPr id="3" name="Otsikko 2">
            <a:extLst>
              <a:ext uri="{FF2B5EF4-FFF2-40B4-BE49-F238E27FC236}">
                <a16:creationId xmlns:a16="http://schemas.microsoft.com/office/drawing/2014/main" id="{B80D12BB-8088-0093-CD65-CD2032CEFAC8}"/>
              </a:ext>
            </a:extLst>
          </p:cNvPr>
          <p:cNvSpPr>
            <a:spLocks noGrp="1"/>
          </p:cNvSpPr>
          <p:nvPr>
            <p:ph type="title"/>
          </p:nvPr>
        </p:nvSpPr>
        <p:spPr>
          <a:xfrm>
            <a:off x="838200" y="856831"/>
            <a:ext cx="10515600" cy="1325563"/>
          </a:xfrm>
        </p:spPr>
        <p:txBody>
          <a:bodyPr/>
          <a:lstStyle/>
          <a:p>
            <a:r>
              <a:rPr lang="fi-FI" b="1" dirty="0">
                <a:solidFill>
                  <a:srgbClr val="1B4757"/>
                </a:solidFill>
                <a:latin typeface="Century Gothic"/>
              </a:rPr>
              <a:t>Lähteet</a:t>
            </a:r>
            <a:br>
              <a:rPr lang="en-US" sz="4400" dirty="0">
                <a:solidFill>
                  <a:schemeClr val="accent1"/>
                </a:solidFill>
                <a:latin typeface="Century Gothic"/>
              </a:rPr>
            </a:br>
            <a:endParaRPr lang="fi-FI" dirty="0"/>
          </a:p>
        </p:txBody>
      </p:sp>
      <p:sp>
        <p:nvSpPr>
          <p:cNvPr id="4" name="Sisällön paikkamerkki 3">
            <a:extLst>
              <a:ext uri="{FF2B5EF4-FFF2-40B4-BE49-F238E27FC236}">
                <a16:creationId xmlns:a16="http://schemas.microsoft.com/office/drawing/2014/main" id="{9D92EBB6-3B69-FF0F-E81A-4537B7BA6282}"/>
              </a:ext>
            </a:extLst>
          </p:cNvPr>
          <p:cNvSpPr>
            <a:spLocks noGrp="1"/>
          </p:cNvSpPr>
          <p:nvPr>
            <p:ph idx="1"/>
          </p:nvPr>
        </p:nvSpPr>
        <p:spPr/>
        <p:txBody>
          <a:bodyPr vert="horz" lIns="91440" tIns="45720" rIns="91440" bIns="45720" rtlCol="0" anchor="t">
            <a:normAutofit/>
          </a:bodyPr>
          <a:lstStyle/>
          <a:p>
            <a:pPr marL="457200" indent="-457200">
              <a:lnSpc>
                <a:spcPct val="110000"/>
              </a:lnSpc>
            </a:pPr>
            <a:r>
              <a:rPr lang="fi-FI" sz="1400" dirty="0">
                <a:solidFill>
                  <a:srgbClr val="000000"/>
                </a:solidFill>
                <a:latin typeface="Century Gothic"/>
                <a:ea typeface="+mn-lt"/>
                <a:cs typeface="+mn-lt"/>
              </a:rPr>
              <a:t>Saavutettavampi kansalaistoiminta ja osaamismerkki: </a:t>
            </a:r>
            <a:r>
              <a:rPr lang="fi-FI" sz="1400" dirty="0">
                <a:solidFill>
                  <a:srgbClr val="000000"/>
                </a:solidFill>
                <a:latin typeface="Century Gothic"/>
                <a:ea typeface="+mn-lt"/>
                <a:cs typeface="+mn-lt"/>
                <a:hlinkClick r:id="rId4"/>
              </a:rPr>
              <a:t>https://moodle.msl.fi/course/view.php?id=230</a:t>
            </a:r>
            <a:endParaRPr lang="fi-FI" sz="1400" dirty="0">
              <a:latin typeface="Century Gothic"/>
            </a:endParaRPr>
          </a:p>
          <a:p>
            <a:pPr marL="457200" indent="-457200">
              <a:lnSpc>
                <a:spcPct val="110000"/>
              </a:lnSpc>
            </a:pPr>
            <a:r>
              <a:rPr lang="fi-FI" sz="1400" dirty="0">
                <a:solidFill>
                  <a:srgbClr val="000000"/>
                </a:solidFill>
                <a:latin typeface="Century Gothic"/>
                <a:ea typeface="+mn-lt"/>
                <a:cs typeface="+mn-lt"/>
              </a:rPr>
              <a:t>Vastaanottavampi kansalaistoiminta –materiaali ja osaamismerkki: </a:t>
            </a:r>
            <a:r>
              <a:rPr lang="fi-FI" sz="1400" dirty="0">
                <a:solidFill>
                  <a:srgbClr val="000000"/>
                </a:solidFill>
                <a:latin typeface="Century Gothic"/>
                <a:ea typeface="+mn-lt"/>
                <a:cs typeface="+mn-lt"/>
                <a:hlinkClick r:id="rId5"/>
              </a:rPr>
              <a:t>https://moodle.msl.fi/course/view.php?id=277</a:t>
            </a:r>
            <a:endParaRPr lang="fi-FI" sz="1400" dirty="0">
              <a:solidFill>
                <a:srgbClr val="000000"/>
              </a:solidFill>
              <a:latin typeface="Century Gothic"/>
            </a:endParaRPr>
          </a:p>
          <a:p>
            <a:pPr marL="457200" indent="-457200">
              <a:lnSpc>
                <a:spcPct val="110000"/>
              </a:lnSpc>
            </a:pPr>
            <a:r>
              <a:rPr lang="fi-FI" sz="1400" dirty="0">
                <a:latin typeface="Century Gothic"/>
                <a:ea typeface="+mn-lt"/>
                <a:cs typeface="+mn-lt"/>
              </a:rPr>
              <a:t>Kulttuuria kaikille –palvelun tarkistuslista tapahtumille: </a:t>
            </a:r>
            <a:r>
              <a:rPr lang="fi-FI" sz="1400" dirty="0">
                <a:latin typeface="Century Gothic"/>
                <a:ea typeface="+mn-lt"/>
                <a:cs typeface="+mn-lt"/>
                <a:hlinkClick r:id="rId6"/>
              </a:rPr>
              <a:t>https://www.kulttuuriakaikille.fi/saavutettavuus_tarkistuslistat_arvioinnin_tueksi_tapahtumat</a:t>
            </a:r>
            <a:endParaRPr lang="fi-FI" sz="1400" dirty="0">
              <a:latin typeface="Century Gothic"/>
            </a:endParaRPr>
          </a:p>
          <a:p>
            <a:pPr marL="457200" indent="-457200">
              <a:lnSpc>
                <a:spcPct val="110000"/>
              </a:lnSpc>
            </a:pPr>
            <a:r>
              <a:rPr lang="fi-FI" sz="1400" dirty="0">
                <a:latin typeface="Century Gothic"/>
                <a:ea typeface="+mn-lt"/>
                <a:cs typeface="+mn-lt"/>
              </a:rPr>
              <a:t>Rakentava vuoropuhelu, erätaukokeskustelu: </a:t>
            </a:r>
            <a:r>
              <a:rPr lang="fi-FI" sz="1400" dirty="0">
                <a:latin typeface="Century Gothic"/>
                <a:ea typeface="+mn-lt"/>
                <a:cs typeface="+mn-lt"/>
                <a:hlinkClick r:id="rId7"/>
              </a:rPr>
              <a:t>https://www.eratauko.fi/</a:t>
            </a:r>
            <a:endParaRPr lang="fi-FI" sz="1400" dirty="0">
              <a:latin typeface="Century Gothic"/>
              <a:ea typeface="+mn-lt"/>
              <a:cs typeface="+mn-lt"/>
            </a:endParaRPr>
          </a:p>
          <a:p>
            <a:pPr marL="457200" indent="-457200">
              <a:lnSpc>
                <a:spcPct val="110000"/>
              </a:lnSpc>
            </a:pPr>
            <a:r>
              <a:rPr lang="fi-FI" sz="1400" dirty="0">
                <a:latin typeface="Century Gothic"/>
                <a:ea typeface="+mn-lt"/>
                <a:cs typeface="+mn-lt"/>
              </a:rPr>
              <a:t>Et ole yksin palvelussa tuotetaan materiaaleja urheiluseurojen, lajiliittojen ja valmentajien käyttöön. Niistä monet ovat kuitenkin sovellettavissa hyvin myös muille yhdistyksille. </a:t>
            </a:r>
            <a:r>
              <a:rPr lang="fi-FI" sz="1400" dirty="0">
                <a:latin typeface="Century Gothic"/>
                <a:ea typeface="+mn-lt"/>
                <a:cs typeface="+mn-lt"/>
                <a:hlinkClick r:id="rId8"/>
              </a:rPr>
              <a:t>https://www.etoleyksin.fi/materiaalipankki/</a:t>
            </a:r>
            <a:endParaRPr lang="fi-FI" sz="1400" dirty="0">
              <a:latin typeface="Century Gothic"/>
            </a:endParaRPr>
          </a:p>
          <a:p>
            <a:pPr marL="457200" indent="-457200">
              <a:lnSpc>
                <a:spcPct val="110000"/>
              </a:lnSpc>
            </a:pPr>
            <a:endParaRPr lang="fi-FI" sz="1400" dirty="0">
              <a:latin typeface="Aptos"/>
            </a:endParaRPr>
          </a:p>
          <a:p>
            <a:pPr marL="457200" indent="-457200">
              <a:lnSpc>
                <a:spcPct val="110000"/>
              </a:lnSpc>
            </a:pPr>
            <a:endParaRPr lang="fi-FI" sz="1400" dirty="0">
              <a:latin typeface="Aptos"/>
            </a:endParaRPr>
          </a:p>
          <a:p>
            <a:pPr marL="457200" indent="-457200">
              <a:lnSpc>
                <a:spcPct val="110000"/>
              </a:lnSpc>
            </a:pPr>
            <a:endParaRPr lang="fi-FI" sz="1400" dirty="0">
              <a:latin typeface="Aptos"/>
            </a:endParaRPr>
          </a:p>
          <a:p>
            <a:pPr marL="457200" indent="-457200">
              <a:lnSpc>
                <a:spcPct val="110000"/>
              </a:lnSpc>
            </a:pPr>
            <a:endParaRPr lang="fi-FI" sz="1400" dirty="0">
              <a:latin typeface="Aptos"/>
            </a:endParaRPr>
          </a:p>
          <a:p>
            <a:pPr marL="457200" indent="-457200">
              <a:lnSpc>
                <a:spcPct val="110000"/>
              </a:lnSpc>
            </a:pPr>
            <a:endParaRPr lang="fi-FI" dirty="0">
              <a:latin typeface="Aptos"/>
            </a:endParaRPr>
          </a:p>
          <a:p>
            <a:pPr marL="0" indent="0">
              <a:buNone/>
            </a:pPr>
            <a:endParaRPr lang="fi-FI" b="1" dirty="0">
              <a:latin typeface="Aptos Display" panose="02110004020202020204"/>
            </a:endParaRPr>
          </a:p>
          <a:p>
            <a:endParaRPr lang="fi-FI" dirty="0"/>
          </a:p>
        </p:txBody>
      </p:sp>
    </p:spTree>
    <p:extLst>
      <p:ext uri="{BB962C8B-B14F-4D97-AF65-F5344CB8AC3E}">
        <p14:creationId xmlns:p14="http://schemas.microsoft.com/office/powerpoint/2010/main" val="791418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Kuva 4" descr="Kuva, joka sisältää kohteen Fontti, Grafiikka, logo, teksti&#10;&#10;Kuvaus luotu automaattisesti">
            <a:extLst>
              <a:ext uri="{FF2B5EF4-FFF2-40B4-BE49-F238E27FC236}">
                <a16:creationId xmlns:a16="http://schemas.microsoft.com/office/drawing/2014/main" id="{ABCE5E75-CB75-6B60-0F75-FCFBCD243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9520" y="5735637"/>
            <a:ext cx="1889760" cy="1062471"/>
          </a:xfrm>
          <a:prstGeom prst="rect">
            <a:avLst/>
          </a:prstGeom>
        </p:spPr>
      </p:pic>
      <p:pic>
        <p:nvPicPr>
          <p:cNvPr id="7" name="Kuva 6" descr="Kuva, joka sisältää kohteen Grafiikka, Fontti, graafinen suunnittelu, logo&#10;&#10;Kuvaus luotu automaattisesti">
            <a:extLst>
              <a:ext uri="{FF2B5EF4-FFF2-40B4-BE49-F238E27FC236}">
                <a16:creationId xmlns:a16="http://schemas.microsoft.com/office/drawing/2014/main" id="{D105C6E3-E0EE-1627-981F-17A4DEED9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0"/>
            <a:ext cx="1600200" cy="1600200"/>
          </a:xfrm>
          <a:prstGeom prst="rect">
            <a:avLst/>
          </a:prstGeom>
        </p:spPr>
      </p:pic>
    </p:spTree>
    <p:extLst>
      <p:ext uri="{BB962C8B-B14F-4D97-AF65-F5344CB8AC3E}">
        <p14:creationId xmlns:p14="http://schemas.microsoft.com/office/powerpoint/2010/main" val="215670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7C5929A-E42D-501F-37EE-215EBC8F3A3E}"/>
              </a:ext>
            </a:extLst>
          </p:cNvPr>
          <p:cNvSpPr>
            <a:spLocks noGrp="1"/>
          </p:cNvSpPr>
          <p:nvPr>
            <p:ph type="title"/>
          </p:nvPr>
        </p:nvSpPr>
        <p:spPr/>
        <p:txBody>
          <a:bodyPr/>
          <a:lstStyle/>
          <a:p>
            <a:endParaRPr lang="fi-FI" dirty="0"/>
          </a:p>
        </p:txBody>
      </p:sp>
      <p:pic>
        <p:nvPicPr>
          <p:cNvPr id="5" name="Kuva 4">
            <a:extLst>
              <a:ext uri="{FF2B5EF4-FFF2-40B4-BE49-F238E27FC236}">
                <a16:creationId xmlns:a16="http://schemas.microsoft.com/office/drawing/2014/main" id="{495D23C0-D7A5-A3B4-CF2D-6555F6BE46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83421" y="121920"/>
            <a:ext cx="12025158" cy="6614160"/>
          </a:xfrm>
          <a:prstGeom prst="rect">
            <a:avLst/>
          </a:prstGeom>
        </p:spPr>
      </p:pic>
    </p:spTree>
    <p:extLst>
      <p:ext uri="{BB962C8B-B14F-4D97-AF65-F5344CB8AC3E}">
        <p14:creationId xmlns:p14="http://schemas.microsoft.com/office/powerpoint/2010/main" val="99422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51781B-E7C0-EB8C-A944-BB3CE96041A3}"/>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7BE36F01-CB9B-3844-8F89-514428FE1894}"/>
              </a:ext>
            </a:extLst>
          </p:cNvPr>
          <p:cNvSpPr>
            <a:spLocks noGrp="1"/>
          </p:cNvSpPr>
          <p:nvPr>
            <p:ph idx="1"/>
          </p:nvPr>
        </p:nvSpPr>
        <p:spPr/>
        <p:txBody>
          <a:bodyPr/>
          <a:lstStyle/>
          <a:p>
            <a:endParaRPr lang="fi-FI"/>
          </a:p>
        </p:txBody>
      </p:sp>
      <p:pic>
        <p:nvPicPr>
          <p:cNvPr id="4" name="Kuva 3">
            <a:extLst>
              <a:ext uri="{FF2B5EF4-FFF2-40B4-BE49-F238E27FC236}">
                <a16:creationId xmlns:a16="http://schemas.microsoft.com/office/drawing/2014/main" id="{FF1C521F-D2C0-CC83-8F14-41964C6408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1" y="-1"/>
            <a:ext cx="12192000" cy="6858001"/>
          </a:xfrm>
          <a:prstGeom prst="rect">
            <a:avLst/>
          </a:prstGeom>
        </p:spPr>
      </p:pic>
    </p:spTree>
    <p:extLst>
      <p:ext uri="{BB962C8B-B14F-4D97-AF65-F5344CB8AC3E}">
        <p14:creationId xmlns:p14="http://schemas.microsoft.com/office/powerpoint/2010/main" val="1252203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ED853DC-3020-E426-E292-6CF91DBC17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tretch>
            <a:fillRect/>
          </a:stretch>
        </p:blipFill>
        <p:spPr>
          <a:xfrm>
            <a:off x="-60386" y="0"/>
            <a:ext cx="12252385" cy="6858001"/>
          </a:xfrm>
          <a:prstGeom prst="rect">
            <a:avLst/>
          </a:prstGeom>
        </p:spPr>
      </p:pic>
      <p:sp>
        <p:nvSpPr>
          <p:cNvPr id="2" name="Otsikko 1">
            <a:extLst>
              <a:ext uri="{FF2B5EF4-FFF2-40B4-BE49-F238E27FC236}">
                <a16:creationId xmlns:a16="http://schemas.microsoft.com/office/drawing/2014/main" id="{326C1F34-C213-51A2-5FF2-C354E931D711}"/>
              </a:ext>
            </a:extLst>
          </p:cNvPr>
          <p:cNvSpPr>
            <a:spLocks noGrp="1"/>
          </p:cNvSpPr>
          <p:nvPr>
            <p:ph type="title"/>
          </p:nvPr>
        </p:nvSpPr>
        <p:spPr/>
        <p:txBody>
          <a:bodyPr/>
          <a:lstStyle/>
          <a:p>
            <a:r>
              <a:rPr lang="fi-FI" b="1" dirty="0">
                <a:solidFill>
                  <a:schemeClr val="bg1"/>
                </a:solidFill>
                <a:latin typeface="Century Gothic" panose="020B0502020202020204" pitchFamily="34" charset="0"/>
              </a:rPr>
              <a:t>Osio 1</a:t>
            </a:r>
          </a:p>
        </p:txBody>
      </p:sp>
      <p:sp>
        <p:nvSpPr>
          <p:cNvPr id="3" name="Sisällön paikkamerkki 2">
            <a:extLst>
              <a:ext uri="{FF2B5EF4-FFF2-40B4-BE49-F238E27FC236}">
                <a16:creationId xmlns:a16="http://schemas.microsoft.com/office/drawing/2014/main" id="{1579DD0A-F2BB-8BC4-6592-82CD5C1A087D}"/>
              </a:ext>
            </a:extLst>
          </p:cNvPr>
          <p:cNvSpPr>
            <a:spLocks noGrp="1"/>
          </p:cNvSpPr>
          <p:nvPr>
            <p:ph idx="1"/>
          </p:nvPr>
        </p:nvSpPr>
        <p:spPr>
          <a:xfrm>
            <a:off x="1139952" y="3119310"/>
            <a:ext cx="10515600" cy="4351338"/>
          </a:xfrm>
        </p:spPr>
        <p:txBody>
          <a:bodyPr vert="horz" lIns="91440" tIns="45720" rIns="91440" bIns="45720" rtlCol="0" anchor="t">
            <a:normAutofit/>
          </a:bodyPr>
          <a:lstStyle/>
          <a:p>
            <a:pPr algn="r"/>
            <a:r>
              <a:rPr lang="fi-FI"/>
              <a:t>Tutustutaan keskeisiin </a:t>
            </a:r>
          </a:p>
          <a:p>
            <a:pPr marL="0" indent="0" algn="r">
              <a:buNone/>
            </a:pPr>
            <a:r>
              <a:rPr lang="fi-FI"/>
              <a:t>teemoihin ja käsitteisiin liittyen</a:t>
            </a:r>
          </a:p>
          <a:p>
            <a:pPr marL="0" indent="0" algn="r">
              <a:buNone/>
            </a:pPr>
            <a:r>
              <a:rPr lang="fi-FI"/>
              <a:t>saavutettavuuteen ja vastaanottavuuteen</a:t>
            </a:r>
            <a:br>
              <a:rPr lang="fi-FI"/>
            </a:br>
            <a:endParaRPr lang="fi-FI"/>
          </a:p>
          <a:p>
            <a:pPr algn="r"/>
            <a:r>
              <a:rPr lang="fi-FI"/>
              <a:t>Katsotaan aluksi video </a:t>
            </a:r>
          </a:p>
        </p:txBody>
      </p:sp>
      <p:pic>
        <p:nvPicPr>
          <p:cNvPr id="5" name="Kuva 4" descr="Klaffi tasaisella täytöllä">
            <a:extLst>
              <a:ext uri="{FF2B5EF4-FFF2-40B4-BE49-F238E27FC236}">
                <a16:creationId xmlns:a16="http://schemas.microsoft.com/office/drawing/2014/main" id="{9B3C5538-8E17-F355-98B9-65536B11FE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3359" y="4719918"/>
            <a:ext cx="914400" cy="914400"/>
          </a:xfrm>
          <a:prstGeom prst="rect">
            <a:avLst/>
          </a:prstGeom>
        </p:spPr>
      </p:pic>
    </p:spTree>
    <p:extLst>
      <p:ext uri="{BB962C8B-B14F-4D97-AF65-F5344CB8AC3E}">
        <p14:creationId xmlns:p14="http://schemas.microsoft.com/office/powerpoint/2010/main" val="43746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1C7416D-6F7A-1084-7694-5072D183E4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1999" cy="6858000"/>
          </a:xfrm>
          <a:prstGeom prst="rect">
            <a:avLst/>
          </a:prstGeom>
        </p:spPr>
      </p:pic>
      <p:sp>
        <p:nvSpPr>
          <p:cNvPr id="3" name="Otsikko 2">
            <a:extLst>
              <a:ext uri="{FF2B5EF4-FFF2-40B4-BE49-F238E27FC236}">
                <a16:creationId xmlns:a16="http://schemas.microsoft.com/office/drawing/2014/main" id="{2907DB6A-508E-6A31-74E5-57A12928F30C}"/>
              </a:ext>
            </a:extLst>
          </p:cNvPr>
          <p:cNvSpPr>
            <a:spLocks noGrp="1"/>
          </p:cNvSpPr>
          <p:nvPr>
            <p:ph type="title"/>
          </p:nvPr>
        </p:nvSpPr>
        <p:spPr>
          <a:xfrm>
            <a:off x="838200" y="856831"/>
            <a:ext cx="10515600" cy="1325563"/>
          </a:xfrm>
        </p:spPr>
        <p:txBody>
          <a:bodyPr/>
          <a:lstStyle/>
          <a:p>
            <a:r>
              <a:rPr lang="fi-FI" sz="4400" b="1" dirty="0">
                <a:solidFill>
                  <a:srgbClr val="FFC000"/>
                </a:solidFill>
                <a:latin typeface="Century Gothic"/>
              </a:rPr>
              <a:t>Meitä kaikkia tarvitaan</a:t>
            </a:r>
            <a:br>
              <a:rPr lang="en-US" sz="4400" dirty="0">
                <a:solidFill>
                  <a:schemeClr val="accent1"/>
                </a:solidFill>
                <a:latin typeface="Century Gothic"/>
              </a:rPr>
            </a:br>
            <a:endParaRPr lang="fi-FI" dirty="0"/>
          </a:p>
        </p:txBody>
      </p:sp>
      <p:sp>
        <p:nvSpPr>
          <p:cNvPr id="4" name="Sisällön paikkamerkki 3">
            <a:extLst>
              <a:ext uri="{FF2B5EF4-FFF2-40B4-BE49-F238E27FC236}">
                <a16:creationId xmlns:a16="http://schemas.microsoft.com/office/drawing/2014/main" id="{FF0136D6-4E98-5E46-F90B-64DCE3B36E8F}"/>
              </a:ext>
            </a:extLst>
          </p:cNvPr>
          <p:cNvSpPr>
            <a:spLocks noGrp="1"/>
          </p:cNvSpPr>
          <p:nvPr>
            <p:ph idx="1"/>
          </p:nvPr>
        </p:nvSpPr>
        <p:spPr/>
        <p:txBody>
          <a:bodyPr>
            <a:normAutofit lnSpcReduction="10000"/>
          </a:bodyPr>
          <a:lstStyle/>
          <a:p>
            <a:pPr marL="0" indent="0">
              <a:buNone/>
            </a:pPr>
            <a:r>
              <a:rPr lang="fi-FI" sz="2800" b="1" dirty="0">
                <a:latin typeface="Century Gothic" panose="020B0502020202020204" pitchFamily="34" charset="0"/>
                <a:ea typeface="Calibri" panose="020F0502020204030204" pitchFamily="34" charset="0"/>
                <a:cs typeface="Calibri" panose="020F0502020204030204" pitchFamily="34" charset="0"/>
              </a:rPr>
              <a:t>Väki vähenee ja ikääntyy erityisesti maaseuduilla. </a:t>
            </a:r>
          </a:p>
          <a:p>
            <a:pPr marL="0" indent="0">
              <a:buNone/>
            </a:pPr>
            <a:r>
              <a:rPr lang="fi-FI" sz="2800" b="1" dirty="0">
                <a:latin typeface="Century Gothic" panose="020B0502020202020204" pitchFamily="34" charset="0"/>
                <a:ea typeface="Calibri" panose="020F0502020204030204" pitchFamily="34" charset="0"/>
                <a:cs typeface="Calibri" panose="020F0502020204030204" pitchFamily="34" charset="0"/>
              </a:rPr>
              <a:t>Y</a:t>
            </a:r>
            <a:r>
              <a:rPr lang="fi-FI" sz="2800" b="1" dirty="0">
                <a:effectLst/>
                <a:latin typeface="Century Gothic" panose="020B0502020202020204" pitchFamily="34" charset="0"/>
                <a:ea typeface="Calibri" panose="020F0502020204030204" pitchFamily="34" charset="0"/>
                <a:cs typeface="Calibri" panose="020F0502020204030204" pitchFamily="34" charset="0"/>
              </a:rPr>
              <a:t>hdistysten tulee olla avoimia ja kutsuvia kaikille jäsenilleen. </a:t>
            </a:r>
          </a:p>
          <a:p>
            <a:pPr marL="0" indent="0">
              <a:buNone/>
            </a:pPr>
            <a:endParaRPr lang="fi-FI" sz="2800" b="1" dirty="0">
              <a:effectLst/>
              <a:latin typeface="Century Gothic" panose="020B0502020202020204" pitchFamily="34" charset="0"/>
              <a:ea typeface="Calibri" panose="020F0502020204030204" pitchFamily="34" charset="0"/>
              <a:cs typeface="Calibri" panose="020F0502020204030204" pitchFamily="34" charset="0"/>
            </a:endParaRPr>
          </a:p>
          <a:p>
            <a:pPr marL="0" indent="0">
              <a:buNone/>
            </a:pPr>
            <a:r>
              <a:rPr lang="fi-FI" sz="2800" b="1" dirty="0">
                <a:effectLst/>
                <a:latin typeface="Century Gothic" panose="020B0502020202020204" pitchFamily="34" charset="0"/>
                <a:ea typeface="Calibri" panose="020F0502020204030204" pitchFamily="34" charset="0"/>
                <a:cs typeface="Calibri" panose="020F0502020204030204" pitchFamily="34" charset="0"/>
              </a:rPr>
              <a:t>On tärkeää luoda ympäristö, jossa jokainen tuntee olevansa tervetullut ja arvostettu. </a:t>
            </a:r>
          </a:p>
          <a:p>
            <a:pPr marL="0" indent="0">
              <a:buNone/>
            </a:pPr>
            <a:endParaRPr lang="fi-FI" sz="2800" b="1" dirty="0">
              <a:effectLst/>
              <a:latin typeface="Century Gothic" panose="020B0502020202020204" pitchFamily="34" charset="0"/>
            </a:endParaRPr>
          </a:p>
          <a:p>
            <a:pPr marL="0" indent="0">
              <a:buNone/>
            </a:pPr>
            <a:r>
              <a:rPr lang="fi-FI" sz="2800" b="1" dirty="0">
                <a:effectLst/>
                <a:latin typeface="Century Gothic" panose="020B0502020202020204" pitchFamily="34" charset="0"/>
              </a:rPr>
              <a:t>Tulevaisuuden kansalaistoiminnan kannalta vastaanottavuus ja saavutettavuus yhdistyksissä ja järjestöissä onkin elintärkeää. </a:t>
            </a:r>
          </a:p>
          <a:p>
            <a:pPr marL="0" indent="0">
              <a:buNone/>
            </a:pPr>
            <a:endParaRPr lang="fi-FI" sz="2800" b="1" dirty="0">
              <a:effectLst/>
              <a:latin typeface="+mj-lt"/>
            </a:endParaRPr>
          </a:p>
          <a:p>
            <a:endParaRPr lang="fi-FI" dirty="0"/>
          </a:p>
        </p:txBody>
      </p:sp>
    </p:spTree>
    <p:extLst>
      <p:ext uri="{BB962C8B-B14F-4D97-AF65-F5344CB8AC3E}">
        <p14:creationId xmlns:p14="http://schemas.microsoft.com/office/powerpoint/2010/main" val="116382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Sisällön paikkamerkki 7" descr="Kuva, joka sisältää kohteen teksti, diagrammi, kuvakaappaus&#10;&#10;Kuvaus luotu automaattisesti">
            <a:extLst>
              <a:ext uri="{FF2B5EF4-FFF2-40B4-BE49-F238E27FC236}">
                <a16:creationId xmlns:a16="http://schemas.microsoft.com/office/drawing/2014/main" id="{D4EC1F28-943A-A038-0764-DCBA36391ED5}"/>
              </a:ext>
            </a:extLst>
          </p:cNvPr>
          <p:cNvPicPr>
            <a:picLocks noGrp="1" noChangeAspect="1"/>
          </p:cNvPicPr>
          <p:nvPr>
            <p:ph idx="1"/>
          </p:nvPr>
        </p:nvPicPr>
        <p:blipFill>
          <a:blip r:embed="rId3"/>
          <a:srcRect t="19"/>
          <a:stretch/>
        </p:blipFill>
        <p:spPr>
          <a:xfrm>
            <a:off x="-1504" y="115582"/>
            <a:ext cx="12191980" cy="6856718"/>
          </a:xfrm>
          <a:prstGeom prst="rect">
            <a:avLst/>
          </a:prstGeom>
        </p:spPr>
      </p:pic>
    </p:spTree>
    <p:extLst>
      <p:ext uri="{BB962C8B-B14F-4D97-AF65-F5344CB8AC3E}">
        <p14:creationId xmlns:p14="http://schemas.microsoft.com/office/powerpoint/2010/main" val="319017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1C7416D-6F7A-1084-7694-5072D183E4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1999" cy="6858000"/>
          </a:xfrm>
          <a:prstGeom prst="rect">
            <a:avLst/>
          </a:prstGeom>
        </p:spPr>
      </p:pic>
      <p:sp>
        <p:nvSpPr>
          <p:cNvPr id="3" name="Otsikko 2">
            <a:extLst>
              <a:ext uri="{FF2B5EF4-FFF2-40B4-BE49-F238E27FC236}">
                <a16:creationId xmlns:a16="http://schemas.microsoft.com/office/drawing/2014/main" id="{2907DB6A-508E-6A31-74E5-57A12928F30C}"/>
              </a:ext>
            </a:extLst>
          </p:cNvPr>
          <p:cNvSpPr>
            <a:spLocks noGrp="1"/>
          </p:cNvSpPr>
          <p:nvPr>
            <p:ph type="title"/>
          </p:nvPr>
        </p:nvSpPr>
        <p:spPr>
          <a:xfrm>
            <a:off x="838200" y="856831"/>
            <a:ext cx="10515600" cy="1325563"/>
          </a:xfrm>
        </p:spPr>
        <p:txBody>
          <a:bodyPr/>
          <a:lstStyle/>
          <a:p>
            <a:r>
              <a:rPr lang="fi-FI" b="1">
                <a:solidFill>
                  <a:srgbClr val="1B4757"/>
                </a:solidFill>
                <a:latin typeface="Century Gothic" panose="020B0502020202020204" pitchFamily="34" charset="0"/>
              </a:rPr>
              <a:t>Vastaanottavuus on:</a:t>
            </a:r>
            <a:br>
              <a:rPr lang="en-US" sz="4400">
                <a:solidFill>
                  <a:schemeClr val="accent1"/>
                </a:solidFill>
                <a:latin typeface="Century Gothic"/>
              </a:rPr>
            </a:br>
            <a:endParaRPr lang="fi-FI"/>
          </a:p>
        </p:txBody>
      </p:sp>
      <p:sp>
        <p:nvSpPr>
          <p:cNvPr id="4" name="Sisällön paikkamerkki 3">
            <a:extLst>
              <a:ext uri="{FF2B5EF4-FFF2-40B4-BE49-F238E27FC236}">
                <a16:creationId xmlns:a16="http://schemas.microsoft.com/office/drawing/2014/main" id="{FF0136D6-4E98-5E46-F90B-64DCE3B36E8F}"/>
              </a:ext>
            </a:extLst>
          </p:cNvPr>
          <p:cNvSpPr>
            <a:spLocks noGrp="1"/>
          </p:cNvSpPr>
          <p:nvPr>
            <p:ph idx="1"/>
          </p:nvPr>
        </p:nvSpPr>
        <p:spPr/>
        <p:txBody>
          <a:bodyPr>
            <a:normAutofit fontScale="77500" lnSpcReduction="20000"/>
          </a:bodyPr>
          <a:lstStyle/>
          <a:p>
            <a:pPr marL="457200" indent="-457200">
              <a:lnSpc>
                <a:spcPct val="150000"/>
              </a:lnSpc>
              <a:buFont typeface="Calibri" panose="020B0604020202020204" pitchFamily="34" charset="0"/>
              <a:buChar char="-"/>
            </a:pPr>
            <a:r>
              <a:rPr lang="fi-FI" sz="2800" b="1" i="0">
                <a:solidFill>
                  <a:srgbClr val="040C28"/>
                </a:solidFill>
                <a:effectLst/>
                <a:latin typeface="Century Gothic" panose="020B0502020202020204" pitchFamily="34" charset="0"/>
              </a:rPr>
              <a:t>yhdenvertaisuuden, osallisuuden ja hyvien väestösuhteiden tosiasiallista toteutumista yhteiskunnassa</a:t>
            </a:r>
            <a:r>
              <a:rPr lang="fi-FI" sz="2800" b="1" i="0">
                <a:solidFill>
                  <a:srgbClr val="202124"/>
                </a:solidFill>
                <a:effectLst/>
                <a:latin typeface="Century Gothic" panose="020B0502020202020204" pitchFamily="34" charset="0"/>
              </a:rPr>
              <a:t>.</a:t>
            </a:r>
            <a:endParaRPr lang="fi-FI">
              <a:latin typeface="Century Gothic" panose="020B0502020202020204" pitchFamily="34" charset="0"/>
            </a:endParaRPr>
          </a:p>
          <a:p>
            <a:pPr marL="457200" indent="-457200">
              <a:lnSpc>
                <a:spcPct val="150000"/>
              </a:lnSpc>
              <a:buFont typeface="Calibri" panose="020B0604020202020204" pitchFamily="34" charset="0"/>
              <a:buChar char="-"/>
            </a:pPr>
            <a:r>
              <a:rPr lang="fi-FI" sz="2800" b="1">
                <a:solidFill>
                  <a:srgbClr val="202124"/>
                </a:solidFill>
                <a:latin typeface="Century Gothic" panose="020B0502020202020204" pitchFamily="34" charset="0"/>
              </a:rPr>
              <a:t>sitä kuinka kohtaamme toisemme?</a:t>
            </a:r>
          </a:p>
          <a:p>
            <a:pPr marL="457200" indent="-457200">
              <a:lnSpc>
                <a:spcPct val="150000"/>
              </a:lnSpc>
              <a:buFont typeface="Calibri" panose="020B0604020202020204" pitchFamily="34" charset="0"/>
              <a:buChar char="-"/>
            </a:pPr>
            <a:r>
              <a:rPr lang="fi-FI" sz="2800" b="1">
                <a:solidFill>
                  <a:srgbClr val="202124"/>
                </a:solidFill>
                <a:latin typeface="Century Gothic" panose="020B0502020202020204" pitchFamily="34" charset="0"/>
              </a:rPr>
              <a:t>valmiutta vuoropuheluun ja arvostavaan vuorovaikutukseen</a:t>
            </a:r>
          </a:p>
          <a:p>
            <a:pPr marL="457200" indent="-457200">
              <a:lnSpc>
                <a:spcPct val="150000"/>
              </a:lnSpc>
              <a:buFont typeface="Calibri" panose="020B0604020202020204" pitchFamily="34" charset="0"/>
              <a:buChar char="-"/>
            </a:pPr>
            <a:r>
              <a:rPr lang="fi-FI" sz="2800" b="1">
                <a:solidFill>
                  <a:srgbClr val="202124"/>
                </a:solidFill>
                <a:latin typeface="Century Gothic" panose="020B0502020202020204" pitchFamily="34" charset="0"/>
              </a:rPr>
              <a:t>kykyä astella hetki toisen saappaissa</a:t>
            </a:r>
          </a:p>
          <a:p>
            <a:pPr marL="457200" indent="-457200">
              <a:lnSpc>
                <a:spcPct val="150000"/>
              </a:lnSpc>
              <a:buFont typeface="Calibri" panose="020B0604020202020204" pitchFamily="34" charset="0"/>
              <a:buChar char="-"/>
            </a:pPr>
            <a:r>
              <a:rPr lang="fi-FI" sz="2800" b="1" i="0">
                <a:solidFill>
                  <a:srgbClr val="202124"/>
                </a:solidFill>
                <a:effectLst/>
                <a:latin typeface="Century Gothic" panose="020B0502020202020204" pitchFamily="34" charset="0"/>
              </a:rPr>
              <a:t>erilaisten tarpeiden huomioimista</a:t>
            </a:r>
          </a:p>
          <a:p>
            <a:pPr marL="457200" indent="-457200">
              <a:lnSpc>
                <a:spcPct val="150000"/>
              </a:lnSpc>
              <a:buFont typeface="Calibri" panose="020B0604020202020204" pitchFamily="34" charset="0"/>
              <a:buChar char="-"/>
            </a:pPr>
            <a:r>
              <a:rPr lang="fi-FI" sz="2800" b="1" i="0">
                <a:solidFill>
                  <a:srgbClr val="202124"/>
                </a:solidFill>
                <a:effectLst/>
                <a:latin typeface="Century Gothic" panose="020B0502020202020204" pitchFamily="34" charset="0"/>
              </a:rPr>
              <a:t>osallistumisen esteiden kartoitusta ja niiden poistoa</a:t>
            </a:r>
          </a:p>
          <a:p>
            <a:pPr marL="457200" indent="-457200">
              <a:lnSpc>
                <a:spcPct val="150000"/>
              </a:lnSpc>
              <a:buFont typeface="Calibri" panose="020B0604020202020204" pitchFamily="34" charset="0"/>
              <a:buChar char="-"/>
            </a:pPr>
            <a:r>
              <a:rPr lang="fi-FI" sz="2800" b="1">
                <a:solidFill>
                  <a:srgbClr val="202124"/>
                </a:solidFill>
                <a:latin typeface="Century Gothic" panose="020B0502020202020204" pitchFamily="34" charset="0"/>
              </a:rPr>
              <a:t>tulevaisuuteen tähtäävää toimintaa</a:t>
            </a:r>
          </a:p>
          <a:p>
            <a:pPr marL="0" indent="0">
              <a:buNone/>
            </a:pPr>
            <a:endParaRPr lang="fi-FI" sz="2800" b="1">
              <a:effectLst/>
              <a:latin typeface="+mj-lt"/>
            </a:endParaRPr>
          </a:p>
          <a:p>
            <a:endParaRPr lang="fi-FI"/>
          </a:p>
        </p:txBody>
      </p:sp>
    </p:spTree>
    <p:extLst>
      <p:ext uri="{BB962C8B-B14F-4D97-AF65-F5344CB8AC3E}">
        <p14:creationId xmlns:p14="http://schemas.microsoft.com/office/powerpoint/2010/main" val="176883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1C7416D-6F7A-1084-7694-5072D183E4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1999" cy="6858000"/>
          </a:xfrm>
          <a:prstGeom prst="rect">
            <a:avLst/>
          </a:prstGeom>
        </p:spPr>
      </p:pic>
      <p:sp>
        <p:nvSpPr>
          <p:cNvPr id="3" name="Otsikko 2">
            <a:extLst>
              <a:ext uri="{FF2B5EF4-FFF2-40B4-BE49-F238E27FC236}">
                <a16:creationId xmlns:a16="http://schemas.microsoft.com/office/drawing/2014/main" id="{2907DB6A-508E-6A31-74E5-57A12928F30C}"/>
              </a:ext>
            </a:extLst>
          </p:cNvPr>
          <p:cNvSpPr>
            <a:spLocks noGrp="1"/>
          </p:cNvSpPr>
          <p:nvPr>
            <p:ph type="title"/>
          </p:nvPr>
        </p:nvSpPr>
        <p:spPr>
          <a:xfrm>
            <a:off x="838200" y="856831"/>
            <a:ext cx="10515600" cy="1325563"/>
          </a:xfrm>
        </p:spPr>
        <p:txBody>
          <a:bodyPr/>
          <a:lstStyle/>
          <a:p>
            <a:r>
              <a:rPr lang="fi-FI" b="1">
                <a:solidFill>
                  <a:srgbClr val="1B4757"/>
                </a:solidFill>
                <a:latin typeface="Century Gothic" panose="020B0502020202020204" pitchFamily="34" charset="0"/>
              </a:rPr>
              <a:t>Saavutettavuus:</a:t>
            </a:r>
            <a:br>
              <a:rPr lang="en-US" sz="4400">
                <a:solidFill>
                  <a:schemeClr val="accent1"/>
                </a:solidFill>
                <a:latin typeface="Century Gothic"/>
              </a:rPr>
            </a:br>
            <a:endParaRPr lang="fi-FI"/>
          </a:p>
        </p:txBody>
      </p:sp>
      <p:sp>
        <p:nvSpPr>
          <p:cNvPr id="4" name="Sisällön paikkamerkki 3">
            <a:extLst>
              <a:ext uri="{FF2B5EF4-FFF2-40B4-BE49-F238E27FC236}">
                <a16:creationId xmlns:a16="http://schemas.microsoft.com/office/drawing/2014/main" id="{FF0136D6-4E98-5E46-F90B-64DCE3B36E8F}"/>
              </a:ext>
            </a:extLst>
          </p:cNvPr>
          <p:cNvSpPr>
            <a:spLocks noGrp="1"/>
          </p:cNvSpPr>
          <p:nvPr>
            <p:ph idx="1"/>
          </p:nvPr>
        </p:nvSpPr>
        <p:spPr/>
        <p:txBody>
          <a:bodyPr>
            <a:normAutofit fontScale="77500" lnSpcReduction="20000"/>
          </a:bodyPr>
          <a:lstStyle/>
          <a:p>
            <a:pPr marL="457200" indent="-457200">
              <a:lnSpc>
                <a:spcPct val="110000"/>
              </a:lnSpc>
              <a:buFont typeface="Arial" panose="020B0604020202020204" pitchFamily="34" charset="0"/>
              <a:buChar char="•"/>
            </a:pPr>
            <a:r>
              <a:rPr lang="fi-FI" sz="2800" b="1"/>
              <a:t>on hyvää suunnittelua</a:t>
            </a:r>
          </a:p>
          <a:p>
            <a:pPr>
              <a:lnSpc>
                <a:spcPct val="110000"/>
              </a:lnSpc>
            </a:pPr>
            <a:endParaRPr lang="en-US" sz="2800" b="1">
              <a:solidFill>
                <a:srgbClr val="000000"/>
              </a:solidFill>
            </a:endParaRPr>
          </a:p>
          <a:p>
            <a:pPr marL="457200" indent="-457200">
              <a:lnSpc>
                <a:spcPct val="110000"/>
              </a:lnSpc>
              <a:buFont typeface="Arial" panose="020B0604020202020204" pitchFamily="34" charset="0"/>
              <a:buChar char="•"/>
            </a:pPr>
            <a:r>
              <a:rPr lang="en-US" sz="2800" b="1" err="1">
                <a:solidFill>
                  <a:srgbClr val="000000"/>
                </a:solidFill>
              </a:rPr>
              <a:t>Suunnittele</a:t>
            </a:r>
            <a:r>
              <a:rPr lang="en-US" sz="2800" b="1">
                <a:solidFill>
                  <a:srgbClr val="000000"/>
                </a:solidFill>
              </a:rPr>
              <a:t> </a:t>
            </a:r>
            <a:r>
              <a:rPr lang="en-US" sz="2800" b="1" err="1">
                <a:solidFill>
                  <a:srgbClr val="000000"/>
                </a:solidFill>
              </a:rPr>
              <a:t>kaikille</a:t>
            </a:r>
            <a:r>
              <a:rPr lang="en-US" sz="2800" b="1">
                <a:solidFill>
                  <a:srgbClr val="000000"/>
                </a:solidFill>
              </a:rPr>
              <a:t> – </a:t>
            </a:r>
            <a:r>
              <a:rPr lang="en-US" sz="2800" b="1" err="1">
                <a:solidFill>
                  <a:srgbClr val="000000"/>
                </a:solidFill>
              </a:rPr>
              <a:t>periaate</a:t>
            </a:r>
            <a:r>
              <a:rPr lang="en-US" sz="2800" b="1">
                <a:solidFill>
                  <a:srgbClr val="000000"/>
                </a:solidFill>
              </a:rPr>
              <a:t> (Design for all) </a:t>
            </a:r>
            <a:r>
              <a:rPr lang="en-US" sz="2800" b="1" err="1">
                <a:solidFill>
                  <a:srgbClr val="000000"/>
                </a:solidFill>
              </a:rPr>
              <a:t>tarkoittaa</a:t>
            </a:r>
            <a:r>
              <a:rPr lang="en-US" sz="2800" b="1">
                <a:solidFill>
                  <a:srgbClr val="000000"/>
                </a:solidFill>
              </a:rPr>
              <a:t>, </a:t>
            </a:r>
            <a:br>
              <a:rPr lang="en-US" sz="2800" b="1">
                <a:solidFill>
                  <a:srgbClr val="000000"/>
                </a:solidFill>
              </a:rPr>
            </a:br>
            <a:r>
              <a:rPr lang="en-US" sz="2800" b="1" err="1">
                <a:solidFill>
                  <a:srgbClr val="000000"/>
                </a:solidFill>
              </a:rPr>
              <a:t>että</a:t>
            </a:r>
            <a:r>
              <a:rPr lang="en-US" sz="2800" b="1">
                <a:solidFill>
                  <a:srgbClr val="000000"/>
                </a:solidFill>
              </a:rPr>
              <a:t> </a:t>
            </a:r>
            <a:r>
              <a:rPr lang="en-US" sz="2800" b="1" err="1">
                <a:solidFill>
                  <a:srgbClr val="000000"/>
                </a:solidFill>
              </a:rPr>
              <a:t>palvelut</a:t>
            </a:r>
            <a:r>
              <a:rPr lang="en-US" sz="2800" b="1">
                <a:solidFill>
                  <a:srgbClr val="000000"/>
                </a:solidFill>
              </a:rPr>
              <a:t> </a:t>
            </a:r>
            <a:r>
              <a:rPr lang="en-US" sz="2800" b="1" err="1">
                <a:solidFill>
                  <a:srgbClr val="000000"/>
                </a:solidFill>
              </a:rPr>
              <a:t>suunnitellaan</a:t>
            </a:r>
            <a:r>
              <a:rPr lang="en-US" sz="2800" b="1">
                <a:solidFill>
                  <a:srgbClr val="000000"/>
                </a:solidFill>
              </a:rPr>
              <a:t> </a:t>
            </a:r>
            <a:r>
              <a:rPr lang="en-US" sz="2800" b="1" err="1">
                <a:solidFill>
                  <a:srgbClr val="000000"/>
                </a:solidFill>
              </a:rPr>
              <a:t>käyttäjälähtöisesti</a:t>
            </a:r>
            <a:r>
              <a:rPr lang="en-US" sz="2800" b="1">
                <a:solidFill>
                  <a:srgbClr val="000000"/>
                </a:solidFill>
              </a:rPr>
              <a:t> </a:t>
            </a:r>
            <a:br>
              <a:rPr lang="en-US" sz="2800" b="1">
                <a:solidFill>
                  <a:srgbClr val="000000"/>
                </a:solidFill>
              </a:rPr>
            </a:br>
            <a:r>
              <a:rPr lang="en-US" sz="2800" b="1" err="1">
                <a:solidFill>
                  <a:srgbClr val="000000"/>
                </a:solidFill>
              </a:rPr>
              <a:t>eli</a:t>
            </a:r>
            <a:r>
              <a:rPr lang="en-US" sz="2800" b="1">
                <a:solidFill>
                  <a:srgbClr val="000000"/>
                </a:solidFill>
              </a:rPr>
              <a:t> </a:t>
            </a:r>
            <a:r>
              <a:rPr lang="en-US" sz="2800" b="1" err="1">
                <a:solidFill>
                  <a:srgbClr val="000000"/>
                </a:solidFill>
              </a:rPr>
              <a:t>käyttäjä</a:t>
            </a:r>
            <a:r>
              <a:rPr lang="en-US" sz="2800" b="1">
                <a:solidFill>
                  <a:srgbClr val="000000"/>
                </a:solidFill>
              </a:rPr>
              <a:t> on </a:t>
            </a:r>
            <a:r>
              <a:rPr lang="en-US" sz="2800" b="1" err="1">
                <a:solidFill>
                  <a:srgbClr val="000000"/>
                </a:solidFill>
              </a:rPr>
              <a:t>suunnittelun</a:t>
            </a:r>
            <a:r>
              <a:rPr lang="en-US" sz="2800" b="1">
                <a:solidFill>
                  <a:srgbClr val="000000"/>
                </a:solidFill>
              </a:rPr>
              <a:t> </a:t>
            </a:r>
            <a:r>
              <a:rPr lang="en-US" sz="2800" b="1" err="1">
                <a:solidFill>
                  <a:srgbClr val="000000"/>
                </a:solidFill>
              </a:rPr>
              <a:t>keskiössä</a:t>
            </a:r>
            <a:r>
              <a:rPr lang="en-US" sz="2800" b="1">
                <a:solidFill>
                  <a:srgbClr val="000000"/>
                </a:solidFill>
              </a:rPr>
              <a:t>. </a:t>
            </a:r>
            <a:r>
              <a:rPr lang="en-US" sz="2800" b="1" err="1">
                <a:solidFill>
                  <a:srgbClr val="000000"/>
                </a:solidFill>
              </a:rPr>
              <a:t>Tällöin</a:t>
            </a:r>
            <a:r>
              <a:rPr lang="en-US" sz="2800" b="1">
                <a:solidFill>
                  <a:srgbClr val="000000"/>
                </a:solidFill>
              </a:rPr>
              <a:t> </a:t>
            </a:r>
            <a:r>
              <a:rPr lang="en-US" sz="2800" b="1" err="1">
                <a:solidFill>
                  <a:srgbClr val="000000"/>
                </a:solidFill>
              </a:rPr>
              <a:t>esteettömyys</a:t>
            </a:r>
            <a:r>
              <a:rPr lang="en-US" sz="2800" b="1">
                <a:solidFill>
                  <a:srgbClr val="000000"/>
                </a:solidFill>
              </a:rPr>
              <a:t> ja </a:t>
            </a:r>
            <a:r>
              <a:rPr lang="en-US" sz="2800" b="1" err="1">
                <a:solidFill>
                  <a:srgbClr val="000000"/>
                </a:solidFill>
              </a:rPr>
              <a:t>saavutettavuus</a:t>
            </a:r>
            <a:r>
              <a:rPr lang="en-US" sz="2800" b="1">
                <a:solidFill>
                  <a:srgbClr val="000000"/>
                </a:solidFill>
              </a:rPr>
              <a:t> </a:t>
            </a:r>
            <a:r>
              <a:rPr lang="en-US" sz="2800" b="1" err="1">
                <a:solidFill>
                  <a:srgbClr val="000000"/>
                </a:solidFill>
              </a:rPr>
              <a:t>huomioidaan</a:t>
            </a:r>
            <a:r>
              <a:rPr lang="en-US" sz="2800" b="1">
                <a:solidFill>
                  <a:srgbClr val="000000"/>
                </a:solidFill>
              </a:rPr>
              <a:t> jo </a:t>
            </a:r>
            <a:r>
              <a:rPr lang="en-US" sz="2800" b="1" err="1">
                <a:solidFill>
                  <a:srgbClr val="000000"/>
                </a:solidFill>
              </a:rPr>
              <a:t>suunnitteluvaiheessa</a:t>
            </a:r>
            <a:r>
              <a:rPr lang="en-US" sz="2800" b="1">
                <a:solidFill>
                  <a:srgbClr val="000000"/>
                </a:solidFill>
              </a:rPr>
              <a:t> ja </a:t>
            </a:r>
            <a:r>
              <a:rPr lang="en-US" sz="2800" b="1" err="1">
                <a:solidFill>
                  <a:srgbClr val="000000"/>
                </a:solidFill>
              </a:rPr>
              <a:t>palvelut</a:t>
            </a:r>
            <a:r>
              <a:rPr lang="en-US" sz="2800" b="1">
                <a:solidFill>
                  <a:srgbClr val="000000"/>
                </a:solidFill>
              </a:rPr>
              <a:t> (</a:t>
            </a:r>
            <a:r>
              <a:rPr lang="en-US" sz="2800" b="1" err="1">
                <a:solidFill>
                  <a:srgbClr val="000000"/>
                </a:solidFill>
              </a:rPr>
              <a:t>esimerkiksi</a:t>
            </a:r>
            <a:r>
              <a:rPr lang="en-US" sz="2800" b="1">
                <a:solidFill>
                  <a:srgbClr val="000000"/>
                </a:solidFill>
              </a:rPr>
              <a:t> </a:t>
            </a:r>
            <a:r>
              <a:rPr lang="en-US" sz="2800" b="1" err="1">
                <a:solidFill>
                  <a:srgbClr val="000000"/>
                </a:solidFill>
              </a:rPr>
              <a:t>verkkosivut</a:t>
            </a:r>
            <a:r>
              <a:rPr lang="en-US" sz="2800" b="1">
                <a:solidFill>
                  <a:srgbClr val="000000"/>
                </a:solidFill>
              </a:rPr>
              <a:t>) </a:t>
            </a:r>
            <a:r>
              <a:rPr lang="en-US" sz="2800" b="1" err="1">
                <a:solidFill>
                  <a:srgbClr val="000000"/>
                </a:solidFill>
              </a:rPr>
              <a:t>suunnitellaan</a:t>
            </a:r>
            <a:r>
              <a:rPr lang="en-US" sz="2800" b="1">
                <a:solidFill>
                  <a:srgbClr val="000000"/>
                </a:solidFill>
              </a:rPr>
              <a:t> </a:t>
            </a:r>
            <a:r>
              <a:rPr lang="en-US" sz="2800" b="1" err="1">
                <a:solidFill>
                  <a:srgbClr val="000000"/>
                </a:solidFill>
              </a:rPr>
              <a:t>niin</a:t>
            </a:r>
            <a:r>
              <a:rPr lang="en-US" sz="2800" b="1">
                <a:solidFill>
                  <a:srgbClr val="000000"/>
                </a:solidFill>
              </a:rPr>
              <a:t>, </a:t>
            </a:r>
            <a:r>
              <a:rPr lang="en-US" sz="2800" b="1" err="1">
                <a:solidFill>
                  <a:srgbClr val="000000"/>
                </a:solidFill>
              </a:rPr>
              <a:t>että</a:t>
            </a:r>
            <a:r>
              <a:rPr lang="en-US" sz="2800" b="1">
                <a:solidFill>
                  <a:srgbClr val="000000"/>
                </a:solidFill>
              </a:rPr>
              <a:t> </a:t>
            </a:r>
            <a:r>
              <a:rPr lang="en-US" sz="2800" b="1" err="1">
                <a:solidFill>
                  <a:srgbClr val="000000"/>
                </a:solidFill>
              </a:rPr>
              <a:t>mahdollisimman</a:t>
            </a:r>
            <a:r>
              <a:rPr lang="en-US" sz="2800" b="1">
                <a:solidFill>
                  <a:srgbClr val="000000"/>
                </a:solidFill>
              </a:rPr>
              <a:t> </a:t>
            </a:r>
            <a:r>
              <a:rPr lang="en-US" sz="2800" b="1" err="1">
                <a:solidFill>
                  <a:srgbClr val="000000"/>
                </a:solidFill>
              </a:rPr>
              <a:t>moni</a:t>
            </a:r>
            <a:r>
              <a:rPr lang="en-US" sz="2800" b="1">
                <a:solidFill>
                  <a:srgbClr val="000000"/>
                </a:solidFill>
              </a:rPr>
              <a:t> </a:t>
            </a:r>
            <a:r>
              <a:rPr lang="en-US" sz="2800" b="1" err="1">
                <a:solidFill>
                  <a:srgbClr val="000000"/>
                </a:solidFill>
              </a:rPr>
              <a:t>voi</a:t>
            </a:r>
            <a:r>
              <a:rPr lang="en-US" sz="2800" b="1">
                <a:solidFill>
                  <a:srgbClr val="000000"/>
                </a:solidFill>
              </a:rPr>
              <a:t> </a:t>
            </a:r>
            <a:r>
              <a:rPr lang="en-US" sz="2800" b="1" err="1">
                <a:solidFill>
                  <a:srgbClr val="000000"/>
                </a:solidFill>
              </a:rPr>
              <a:t>käyttää</a:t>
            </a:r>
            <a:r>
              <a:rPr lang="en-US" sz="2800" b="1">
                <a:solidFill>
                  <a:srgbClr val="000000"/>
                </a:solidFill>
              </a:rPr>
              <a:t> </a:t>
            </a:r>
            <a:r>
              <a:rPr lang="en-US" sz="2800" b="1" err="1">
                <a:solidFill>
                  <a:srgbClr val="000000"/>
                </a:solidFill>
              </a:rPr>
              <a:t>niitä</a:t>
            </a:r>
            <a:r>
              <a:rPr lang="en-US" sz="2800" b="1">
                <a:solidFill>
                  <a:srgbClr val="000000"/>
                </a:solidFill>
              </a:rPr>
              <a:t> </a:t>
            </a:r>
            <a:r>
              <a:rPr lang="en-US" sz="2800" b="1" err="1">
                <a:solidFill>
                  <a:srgbClr val="000000"/>
                </a:solidFill>
              </a:rPr>
              <a:t>ilman</a:t>
            </a:r>
            <a:r>
              <a:rPr lang="en-US" sz="2800" b="1">
                <a:solidFill>
                  <a:srgbClr val="000000"/>
                </a:solidFill>
              </a:rPr>
              <a:t> </a:t>
            </a:r>
            <a:r>
              <a:rPr lang="en-US" sz="2800" b="1" err="1">
                <a:solidFill>
                  <a:srgbClr val="000000"/>
                </a:solidFill>
              </a:rPr>
              <a:t>mukautuksia</a:t>
            </a:r>
            <a:r>
              <a:rPr lang="en-US" sz="2800" b="1">
                <a:solidFill>
                  <a:srgbClr val="000000"/>
                </a:solidFill>
              </a:rPr>
              <a:t> tai </a:t>
            </a:r>
            <a:r>
              <a:rPr lang="en-US" sz="2800" b="1" err="1">
                <a:solidFill>
                  <a:srgbClr val="000000"/>
                </a:solidFill>
              </a:rPr>
              <a:t>erikoisjärjestelyjä</a:t>
            </a:r>
            <a:r>
              <a:rPr lang="en-US" sz="2800" b="1">
                <a:solidFill>
                  <a:srgbClr val="000000"/>
                </a:solidFill>
              </a:rPr>
              <a:t>.</a:t>
            </a:r>
          </a:p>
          <a:p>
            <a:pPr marL="457200" indent="-457200">
              <a:lnSpc>
                <a:spcPct val="110000"/>
              </a:lnSpc>
              <a:buFont typeface="Arial" panose="020B0604020202020204" pitchFamily="34" charset="0"/>
              <a:buChar char="•"/>
            </a:pPr>
            <a:endParaRPr lang="en-US" sz="2800" b="1">
              <a:solidFill>
                <a:srgbClr val="000000"/>
              </a:solidFill>
            </a:endParaRPr>
          </a:p>
          <a:p>
            <a:pPr marL="457200" indent="-457200">
              <a:lnSpc>
                <a:spcPct val="110000"/>
              </a:lnSpc>
              <a:buFont typeface="Arial" panose="020B0604020202020204" pitchFamily="34" charset="0"/>
              <a:buChar char="•"/>
            </a:pPr>
            <a:r>
              <a:rPr lang="en-US" sz="2800" b="1" err="1">
                <a:solidFill>
                  <a:srgbClr val="000000"/>
                </a:solidFill>
              </a:rPr>
              <a:t>Saavutettava</a:t>
            </a:r>
            <a:r>
              <a:rPr lang="en-US" sz="2800" b="1">
                <a:solidFill>
                  <a:srgbClr val="000000"/>
                </a:solidFill>
              </a:rPr>
              <a:t> </a:t>
            </a:r>
            <a:r>
              <a:rPr lang="en-US" sz="2800" b="1" err="1">
                <a:solidFill>
                  <a:srgbClr val="000000"/>
                </a:solidFill>
              </a:rPr>
              <a:t>toteutus</a:t>
            </a:r>
            <a:r>
              <a:rPr lang="en-US" sz="2800" b="1">
                <a:solidFill>
                  <a:srgbClr val="000000"/>
                </a:solidFill>
              </a:rPr>
              <a:t> </a:t>
            </a:r>
            <a:r>
              <a:rPr lang="en-US" sz="2800" b="1" err="1">
                <a:solidFill>
                  <a:srgbClr val="000000"/>
                </a:solidFill>
              </a:rPr>
              <a:t>tarjoaa</a:t>
            </a:r>
            <a:r>
              <a:rPr lang="en-US" sz="2800" b="1">
                <a:solidFill>
                  <a:srgbClr val="000000"/>
                </a:solidFill>
              </a:rPr>
              <a:t> </a:t>
            </a:r>
            <a:r>
              <a:rPr lang="en-US" sz="2800" b="1" err="1">
                <a:solidFill>
                  <a:srgbClr val="000000"/>
                </a:solidFill>
              </a:rPr>
              <a:t>erilaisia</a:t>
            </a:r>
            <a:r>
              <a:rPr lang="en-US" sz="2800" b="1">
                <a:solidFill>
                  <a:srgbClr val="000000"/>
                </a:solidFill>
              </a:rPr>
              <a:t> </a:t>
            </a:r>
            <a:r>
              <a:rPr lang="en-US" sz="2800" b="1" err="1">
                <a:solidFill>
                  <a:srgbClr val="000000"/>
                </a:solidFill>
              </a:rPr>
              <a:t>käyttötapoja</a:t>
            </a:r>
            <a:r>
              <a:rPr lang="en-US" sz="2800" b="1">
                <a:solidFill>
                  <a:srgbClr val="000000"/>
                </a:solidFill>
              </a:rPr>
              <a:t> </a:t>
            </a:r>
            <a:r>
              <a:rPr lang="en-US" sz="2800" b="1" err="1">
                <a:solidFill>
                  <a:srgbClr val="000000"/>
                </a:solidFill>
              </a:rPr>
              <a:t>kaikille</a:t>
            </a:r>
            <a:r>
              <a:rPr lang="en-US" sz="2800" b="1">
                <a:solidFill>
                  <a:srgbClr val="000000"/>
                </a:solidFill>
              </a:rPr>
              <a:t> </a:t>
            </a:r>
            <a:r>
              <a:rPr lang="en-US" sz="2800" b="1" err="1">
                <a:solidFill>
                  <a:srgbClr val="000000"/>
                </a:solidFill>
              </a:rPr>
              <a:t>käyttäjille</a:t>
            </a:r>
            <a:r>
              <a:rPr lang="en-US" sz="2800" b="1">
                <a:solidFill>
                  <a:srgbClr val="000000"/>
                </a:solidFill>
              </a:rPr>
              <a:t>; </a:t>
            </a:r>
            <a:r>
              <a:rPr lang="en-US" sz="2800" b="1" err="1">
                <a:solidFill>
                  <a:srgbClr val="000000"/>
                </a:solidFill>
              </a:rPr>
              <a:t>esimerkiksi</a:t>
            </a:r>
            <a:r>
              <a:rPr lang="en-US" sz="2800" b="1">
                <a:solidFill>
                  <a:srgbClr val="000000"/>
                </a:solidFill>
              </a:rPr>
              <a:t> </a:t>
            </a:r>
            <a:r>
              <a:rPr lang="en-US" sz="2800" b="1" err="1">
                <a:solidFill>
                  <a:srgbClr val="000000"/>
                </a:solidFill>
              </a:rPr>
              <a:t>tekstitettyä</a:t>
            </a:r>
            <a:r>
              <a:rPr lang="en-US" sz="2800" b="1">
                <a:solidFill>
                  <a:srgbClr val="000000"/>
                </a:solidFill>
              </a:rPr>
              <a:t> </a:t>
            </a:r>
            <a:r>
              <a:rPr lang="en-US" sz="2800" b="1" err="1">
                <a:solidFill>
                  <a:srgbClr val="000000"/>
                </a:solidFill>
              </a:rPr>
              <a:t>videota</a:t>
            </a:r>
            <a:r>
              <a:rPr lang="en-US" sz="2800" b="1">
                <a:solidFill>
                  <a:srgbClr val="000000"/>
                </a:solidFill>
              </a:rPr>
              <a:t> </a:t>
            </a:r>
            <a:r>
              <a:rPr lang="en-US" sz="2800" b="1" err="1">
                <a:solidFill>
                  <a:srgbClr val="000000"/>
                </a:solidFill>
              </a:rPr>
              <a:t>voi</a:t>
            </a:r>
            <a:r>
              <a:rPr lang="en-US" sz="2800" b="1">
                <a:solidFill>
                  <a:srgbClr val="000000"/>
                </a:solidFill>
              </a:rPr>
              <a:t> </a:t>
            </a:r>
            <a:r>
              <a:rPr lang="en-US" sz="2800" b="1" err="1">
                <a:solidFill>
                  <a:srgbClr val="000000"/>
                </a:solidFill>
              </a:rPr>
              <a:t>katsoa</a:t>
            </a:r>
            <a:r>
              <a:rPr lang="en-US" sz="2800" b="1">
                <a:solidFill>
                  <a:srgbClr val="000000"/>
                </a:solidFill>
              </a:rPr>
              <a:t> </a:t>
            </a:r>
            <a:r>
              <a:rPr lang="en-US" sz="2800" b="1" err="1">
                <a:solidFill>
                  <a:srgbClr val="000000"/>
                </a:solidFill>
              </a:rPr>
              <a:t>linja-autossa</a:t>
            </a:r>
            <a:r>
              <a:rPr lang="en-US" sz="2800" b="1">
                <a:solidFill>
                  <a:srgbClr val="000000"/>
                </a:solidFill>
              </a:rPr>
              <a:t> </a:t>
            </a:r>
            <a:r>
              <a:rPr lang="en-US" sz="2800" b="1" err="1">
                <a:solidFill>
                  <a:srgbClr val="000000"/>
                </a:solidFill>
              </a:rPr>
              <a:t>häiritsemättä</a:t>
            </a:r>
            <a:r>
              <a:rPr lang="en-US" sz="2800" b="1">
                <a:solidFill>
                  <a:srgbClr val="000000"/>
                </a:solidFill>
              </a:rPr>
              <a:t> </a:t>
            </a:r>
            <a:r>
              <a:rPr lang="en-US" sz="2800" b="1" err="1">
                <a:solidFill>
                  <a:srgbClr val="000000"/>
                </a:solidFill>
              </a:rPr>
              <a:t>muita</a:t>
            </a:r>
            <a:r>
              <a:rPr lang="en-US" sz="2800" b="1">
                <a:solidFill>
                  <a:srgbClr val="000000"/>
                </a:solidFill>
              </a:rPr>
              <a:t>.</a:t>
            </a:r>
          </a:p>
          <a:p>
            <a:pPr marL="0" indent="0">
              <a:buNone/>
            </a:pPr>
            <a:endParaRPr lang="fi-FI" sz="2800" b="1">
              <a:effectLst/>
              <a:latin typeface="+mj-lt"/>
            </a:endParaRPr>
          </a:p>
          <a:p>
            <a:endParaRPr lang="fi-FI"/>
          </a:p>
        </p:txBody>
      </p:sp>
    </p:spTree>
    <p:extLst>
      <p:ext uri="{BB962C8B-B14F-4D97-AF65-F5344CB8AC3E}">
        <p14:creationId xmlns:p14="http://schemas.microsoft.com/office/powerpoint/2010/main" val="4053919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 Ihmisen kasvot, hymy, vaate&#10;&#10;Kuvaus luotu automaattisesti">
            <a:extLst>
              <a:ext uri="{FF2B5EF4-FFF2-40B4-BE49-F238E27FC236}">
                <a16:creationId xmlns:a16="http://schemas.microsoft.com/office/drawing/2014/main" id="{D6035EDC-FCA6-7DB4-6F83-9C2B88817E28}"/>
              </a:ext>
            </a:extLst>
          </p:cNvPr>
          <p:cNvPicPr>
            <a:picLocks noGrp="1" noRot="1" noChangeAspect="1" noMove="1" noResize="1" noEditPoints="1" noAdjustHandles="1" noChangeArrowheads="1" noChangeShapeType="1" noCrop="1"/>
          </p:cNvPicPr>
          <p:nvPr>
            <p:ph idx="1"/>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669443334"/>
      </p:ext>
    </p:extLst>
  </p:cSld>
  <p:clrMapOvr>
    <a:masterClrMapping/>
  </p:clrMapOvr>
</p:sld>
</file>

<file path=ppt/theme/theme1.xml><?xml version="1.0" encoding="utf-8"?>
<a:theme xmlns:a="http://schemas.openxmlformats.org/drawingml/2006/main" name="Office Theme">
  <a:themeElements>
    <a:clrScheme name="Office-te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te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Mukautettu 1">
      <a:dk1>
        <a:sysClr val="windowText" lastClr="000000"/>
      </a:dk1>
      <a:lt1>
        <a:srgbClr val="FFFFFF"/>
      </a:lt1>
      <a:dk2>
        <a:srgbClr val="29390F"/>
      </a:dk2>
      <a:lt2>
        <a:srgbClr val="FFB63A"/>
      </a:lt2>
      <a:accent1>
        <a:srgbClr val="1A4554"/>
      </a:accent1>
      <a:accent2>
        <a:srgbClr val="FF3E39"/>
      </a:accent2>
      <a:accent3>
        <a:srgbClr val="E8D4C4"/>
      </a:accent3>
      <a:accent4>
        <a:srgbClr val="FFCCCD"/>
      </a:accent4>
      <a:accent5>
        <a:srgbClr val="BDEBEE"/>
      </a:accent5>
      <a:accent6>
        <a:srgbClr val="891589"/>
      </a:accent6>
      <a:hlink>
        <a:srgbClr val="1A4554"/>
      </a:hlink>
      <a:folHlink>
        <a:srgbClr val="891589"/>
      </a:folHlink>
    </a:clrScheme>
    <a:fontScheme name="Mukautettu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pohja-saavutettava" id="{8BB07272-698E-4589-9155-86B6F3609485}" vid="{DB2C8C5D-ACA6-42C1-81B9-F5E9B166A50F}"/>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b96e7ea-5168-4d4d-abeb-378b8ab35c3f">
      <Terms xmlns="http://schemas.microsoft.com/office/infopath/2007/PartnerControls"/>
    </lcf76f155ced4ddcb4097134ff3c332f>
    <TaxCatchAll xmlns="1d2eac1b-02b2-4736-afce-a6c728ba97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77FC160B2A5FEB448B6F8E53313BD67A" ma:contentTypeVersion="18" ma:contentTypeDescription="Luo uusi asiakirja." ma:contentTypeScope="" ma:versionID="309ff42306890bc69272453b6e17819a">
  <xsd:schema xmlns:xsd="http://www.w3.org/2001/XMLSchema" xmlns:xs="http://www.w3.org/2001/XMLSchema" xmlns:p="http://schemas.microsoft.com/office/2006/metadata/properties" xmlns:ns2="5b96e7ea-5168-4d4d-abeb-378b8ab35c3f" xmlns:ns3="1d2eac1b-02b2-4736-afce-a6c728ba97a9" targetNamespace="http://schemas.microsoft.com/office/2006/metadata/properties" ma:root="true" ma:fieldsID="da99d75f4216a0965222cb6f826ad533" ns2:_="" ns3:_="">
    <xsd:import namespace="5b96e7ea-5168-4d4d-abeb-378b8ab35c3f"/>
    <xsd:import namespace="1d2eac1b-02b2-4736-afce-a6c728ba97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96e7ea-5168-4d4d-abeb-378b8ab35c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9f50d445-c947-4a17-88a3-f66fb2c5df4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2eac1b-02b2-4736-afce-a6c728ba97a9"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21f28807-1220-474c-a33e-b26194bcb4ae}" ma:internalName="TaxCatchAll" ma:showField="CatchAllData" ma:web="1d2eac1b-02b2-4736-afce-a6c728ba97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99418F-6732-44B6-BDCA-6BD1465AE894}">
  <ds:schemaRefs>
    <ds:schemaRef ds:uri="http://schemas.microsoft.com/sharepoint/v3/contenttype/forms"/>
  </ds:schemaRefs>
</ds:datastoreItem>
</file>

<file path=customXml/itemProps2.xml><?xml version="1.0" encoding="utf-8"?>
<ds:datastoreItem xmlns:ds="http://schemas.openxmlformats.org/officeDocument/2006/customXml" ds:itemID="{C3A34139-9FB3-43E8-BC06-AA1C15E67F5B}">
  <ds:schemaRefs>
    <ds:schemaRef ds:uri="1d2eac1b-02b2-4736-afce-a6c728ba97a9"/>
    <ds:schemaRef ds:uri="http://schemas.openxmlformats.org/package/2006/metadata/core-properties"/>
    <ds:schemaRef ds:uri="http://schemas.microsoft.com/office/2006/documentManagement/types"/>
    <ds:schemaRef ds:uri="http://schemas.microsoft.com/office/2006/metadata/properties"/>
    <ds:schemaRef ds:uri="5b96e7ea-5168-4d4d-abeb-378b8ab35c3f"/>
    <ds:schemaRef ds:uri="http://purl.org/dc/elements/1.1/"/>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2053199D-A111-4438-9580-AA92718A44BD}">
  <ds:schemaRefs>
    <ds:schemaRef ds:uri="1d2eac1b-02b2-4736-afce-a6c728ba97a9"/>
    <ds:schemaRef ds:uri="5b96e7ea-5168-4d4d-abeb-378b8ab35c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1305</Words>
  <Application>Microsoft Office PowerPoint</Application>
  <PresentationFormat>Laajakuva</PresentationFormat>
  <Paragraphs>123</Paragraphs>
  <Slides>15</Slides>
  <Notes>10</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15</vt:i4>
      </vt:variant>
    </vt:vector>
  </HeadingPairs>
  <TitlesOfParts>
    <vt:vector size="24" baseType="lpstr">
      <vt:lpstr>Aptos</vt:lpstr>
      <vt:lpstr>Aptos Display</vt:lpstr>
      <vt:lpstr>Arial</vt:lpstr>
      <vt:lpstr>Calibri</vt:lpstr>
      <vt:lpstr>Century Gothic</vt:lpstr>
      <vt:lpstr>YAEP7F1eMxg 1</vt:lpstr>
      <vt:lpstr>YAEP7InE1uw 0</vt:lpstr>
      <vt:lpstr>Office Theme</vt:lpstr>
      <vt:lpstr>Office-teema</vt:lpstr>
      <vt:lpstr>Vastaanottavuus  ja saavutettavuus yhdistystoiminnassa</vt:lpstr>
      <vt:lpstr>PowerPoint-esitys</vt:lpstr>
      <vt:lpstr>PowerPoint-esitys</vt:lpstr>
      <vt:lpstr>Osio 1</vt:lpstr>
      <vt:lpstr>Meitä kaikkia tarvitaan </vt:lpstr>
      <vt:lpstr>PowerPoint-esitys</vt:lpstr>
      <vt:lpstr>Vastaanottavuus on: </vt:lpstr>
      <vt:lpstr>Saavutettavuus: </vt:lpstr>
      <vt:lpstr>PowerPoint-esitys</vt:lpstr>
      <vt:lpstr>Osio 2 </vt:lpstr>
      <vt:lpstr>PowerPoint-esitys</vt:lpstr>
      <vt:lpstr>Osio 3</vt:lpstr>
      <vt:lpstr>Kertaa ja opi lisää!  Lisää aiheeseen liittyvää materiaalia löydät MSL verkko-opistosta kursseilta Vastaanottavampi ja saavutettavampi yhdistystoiminta.  Voit myös suorittaa aiheeseen liittyvät osaamismerkit!  </vt:lpstr>
      <vt:lpstr>Lähteet </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Kaisa Kervinen</dc:creator>
  <cp:lastModifiedBy>Pia Mustonen</cp:lastModifiedBy>
  <cp:revision>1</cp:revision>
  <dcterms:created xsi:type="dcterms:W3CDTF">2025-02-05T08:49:06Z</dcterms:created>
  <dcterms:modified xsi:type="dcterms:W3CDTF">2025-02-11T12:53:24Z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0x01010077FC160B2A5FEB448B6F8E53313BD67A</vt:lpwstr>
  </property>
  <property fmtid="{D5CDD505-2E9C-101B-9397-08002B2CF9AE}" pid="3" name="MediaServiceImageTags">
    <vt:lpwstr/>
  </property>
</Properties>
</file>