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2"/>
  </p:notesMasterIdLst>
  <p:sldIdLst>
    <p:sldId id="271" r:id="rId5"/>
    <p:sldId id="272" r:id="rId6"/>
    <p:sldId id="273" r:id="rId7"/>
    <p:sldId id="281" r:id="rId8"/>
    <p:sldId id="280" r:id="rId9"/>
    <p:sldId id="283" r:id="rId10"/>
    <p:sldId id="284" r:id="rId11"/>
    <p:sldId id="285" r:id="rId12"/>
    <p:sldId id="286" r:id="rId13"/>
    <p:sldId id="282" r:id="rId14"/>
    <p:sldId id="274" r:id="rId15"/>
    <p:sldId id="287" r:id="rId16"/>
    <p:sldId id="288" r:id="rId17"/>
    <p:sldId id="289" r:id="rId18"/>
    <p:sldId id="290" r:id="rId19"/>
    <p:sldId id="294" r:id="rId20"/>
    <p:sldId id="295" r:id="rId21"/>
    <p:sldId id="296" r:id="rId22"/>
    <p:sldId id="293" r:id="rId23"/>
    <p:sldId id="275" r:id="rId24"/>
    <p:sldId id="297" r:id="rId25"/>
    <p:sldId id="298" r:id="rId26"/>
    <p:sldId id="299" r:id="rId27"/>
    <p:sldId id="300" r:id="rId28"/>
    <p:sldId id="301" r:id="rId29"/>
    <p:sldId id="276" r:id="rId30"/>
    <p:sldId id="302" r:id="rId31"/>
  </p:sldIdLst>
  <p:sldSz cx="12192000" cy="6858000"/>
  <p:notesSz cx="7315200" cy="9601200"/>
  <p:embeddedFontLst>
    <p:embeddedFont>
      <p:font typeface="Be Vietnam" panose="00000500000000000000" pitchFamily="2"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Playfair Display" pitchFamily="2" charset="0"/>
      <p:bold r:id="rId43"/>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69855-8853-44B2-9B86-03C1A23A4A6A}" v="4" dt="2021-01-07T11:17:17.352"/>
    <p1510:client id="{2A516E24-D277-4CA8-9196-46DA6BD58EFB}" v="629" dt="2021-01-07T08:04:07.366"/>
    <p1510:client id="{44E99D3F-AE6F-4359-99AB-EB0E9820D21A}" v="565" dt="2021-01-05T11:28:24.450"/>
    <p1510:client id="{7758EA8E-ACFD-4F7C-90E3-7BEFF6CD2BD7}" v="174" dt="2021-01-07T11:16:09.971"/>
    <p1510:client id="{934E100C-BC81-449C-BE63-B0050B924144}" v="31" dt="2021-01-07T08:11:29.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Heininen" userId="S::sofia.heininen@msl.fi::1a240fc5-e86d-4bab-b5b8-7ff12d3c1b2f" providerId="AD" clId="Web-{10269855-8853-44B2-9B86-03C1A23A4A6A}"/>
    <pc:docChg chg="modSld">
      <pc:chgData name="Sofia Heininen" userId="S::sofia.heininen@msl.fi::1a240fc5-e86d-4bab-b5b8-7ff12d3c1b2f" providerId="AD" clId="Web-{10269855-8853-44B2-9B86-03C1A23A4A6A}" dt="2021-01-07T11:17:17.352" v="3" actId="20577"/>
      <pc:docMkLst>
        <pc:docMk/>
      </pc:docMkLst>
      <pc:sldChg chg="modSp">
        <pc:chgData name="Sofia Heininen" userId="S::sofia.heininen@msl.fi::1a240fc5-e86d-4bab-b5b8-7ff12d3c1b2f" providerId="AD" clId="Web-{10269855-8853-44B2-9B86-03C1A23A4A6A}" dt="2021-01-07T11:17:17.352" v="2" actId="20577"/>
        <pc:sldMkLst>
          <pc:docMk/>
          <pc:sldMk cId="3207665863" sldId="301"/>
        </pc:sldMkLst>
        <pc:spChg chg="mod">
          <ac:chgData name="Sofia Heininen" userId="S::sofia.heininen@msl.fi::1a240fc5-e86d-4bab-b5b8-7ff12d3c1b2f" providerId="AD" clId="Web-{10269855-8853-44B2-9B86-03C1A23A4A6A}" dt="2021-01-07T11:17:17.352" v="2" actId="20577"/>
          <ac:spMkLst>
            <pc:docMk/>
            <pc:sldMk cId="3207665863" sldId="301"/>
            <ac:spMk id="3" creationId="{A8AD404F-6A4F-D944-8660-269082C61C7F}"/>
          </ac:spMkLst>
        </pc:spChg>
      </pc:sldChg>
    </pc:docChg>
  </pc:docChgLst>
  <pc:docChgLst>
    <pc:chgData name="Suvi Kaljunen" userId="S::suvi.kaljunen@msl.fi::0b9a19b5-b3e6-466e-a203-2bade531b9c9" providerId="AD" clId="Web-{ED6884EF-D332-4A5A-86BE-2A8CFE56C771}"/>
    <pc:docChg chg="modSld">
      <pc:chgData name="Suvi Kaljunen" userId="S::suvi.kaljunen@msl.fi::0b9a19b5-b3e6-466e-a203-2bade531b9c9" providerId="AD" clId="Web-{ED6884EF-D332-4A5A-86BE-2A8CFE56C771}" dt="2020-12-17T10:58:31.933" v="82" actId="20577"/>
      <pc:docMkLst>
        <pc:docMk/>
      </pc:docMkLst>
      <pc:sldChg chg="modSp">
        <pc:chgData name="Suvi Kaljunen" userId="S::suvi.kaljunen@msl.fi::0b9a19b5-b3e6-466e-a203-2bade531b9c9" providerId="AD" clId="Web-{ED6884EF-D332-4A5A-86BE-2A8CFE56C771}" dt="2020-12-17T10:58:31.933" v="81" actId="20577"/>
        <pc:sldMkLst>
          <pc:docMk/>
          <pc:sldMk cId="1719904785" sldId="294"/>
        </pc:sldMkLst>
        <pc:spChg chg="mod">
          <ac:chgData name="Suvi Kaljunen" userId="S::suvi.kaljunen@msl.fi::0b9a19b5-b3e6-466e-a203-2bade531b9c9" providerId="AD" clId="Web-{ED6884EF-D332-4A5A-86BE-2A8CFE56C771}" dt="2020-12-17T10:58:31.933" v="81" actId="20577"/>
          <ac:spMkLst>
            <pc:docMk/>
            <pc:sldMk cId="1719904785" sldId="294"/>
            <ac:spMk id="3" creationId="{A8AD404F-6A4F-D944-8660-269082C61C7F}"/>
          </ac:spMkLst>
        </pc:spChg>
      </pc:sldChg>
    </pc:docChg>
  </pc:docChgLst>
  <pc:docChgLst>
    <pc:chgData name="Leena Markiet" userId="a2e638ae-bfdc-45a8-83af-fc967c1745f5" providerId="ADAL" clId="{44E99D3F-AE6F-4359-99AB-EB0E9820D21A}"/>
    <pc:docChg chg="custSel modSld">
      <pc:chgData name="Leena Markiet" userId="a2e638ae-bfdc-45a8-83af-fc967c1745f5" providerId="ADAL" clId="{44E99D3F-AE6F-4359-99AB-EB0E9820D21A}" dt="2021-01-05T11:28:24.450" v="590" actId="1076"/>
      <pc:docMkLst>
        <pc:docMk/>
      </pc:docMkLst>
      <pc:sldChg chg="modSp">
        <pc:chgData name="Leena Markiet" userId="a2e638ae-bfdc-45a8-83af-fc967c1745f5" providerId="ADAL" clId="{44E99D3F-AE6F-4359-99AB-EB0E9820D21A}" dt="2021-01-05T10:17:32.884" v="2" actId="20577"/>
        <pc:sldMkLst>
          <pc:docMk/>
          <pc:sldMk cId="321862942" sldId="271"/>
        </pc:sldMkLst>
        <pc:spChg chg="mod">
          <ac:chgData name="Leena Markiet" userId="a2e638ae-bfdc-45a8-83af-fc967c1745f5" providerId="ADAL" clId="{44E99D3F-AE6F-4359-99AB-EB0E9820D21A}" dt="2021-01-05T10:17:32.884" v="2" actId="20577"/>
          <ac:spMkLst>
            <pc:docMk/>
            <pc:sldMk cId="321862942" sldId="271"/>
            <ac:spMk id="2" creationId="{AAF77028-921F-A647-A055-2B6066DB252A}"/>
          </ac:spMkLst>
        </pc:spChg>
      </pc:sldChg>
      <pc:sldChg chg="addSp delSp modSp">
        <pc:chgData name="Leena Markiet" userId="a2e638ae-bfdc-45a8-83af-fc967c1745f5" providerId="ADAL" clId="{44E99D3F-AE6F-4359-99AB-EB0E9820D21A}" dt="2021-01-05T10:26:39.012" v="78" actId="1076"/>
        <pc:sldMkLst>
          <pc:docMk/>
          <pc:sldMk cId="10079459" sldId="272"/>
        </pc:sldMkLst>
        <pc:spChg chg="del">
          <ac:chgData name="Leena Markiet" userId="a2e638ae-bfdc-45a8-83af-fc967c1745f5" providerId="ADAL" clId="{44E99D3F-AE6F-4359-99AB-EB0E9820D21A}" dt="2021-01-05T10:19:10.854" v="3" actId="478"/>
          <ac:spMkLst>
            <pc:docMk/>
            <pc:sldMk cId="10079459" sldId="272"/>
            <ac:spMk id="2" creationId="{AAF77028-921F-A647-A055-2B6066DB252A}"/>
          </ac:spMkLst>
        </pc:spChg>
        <pc:spChg chg="mod">
          <ac:chgData name="Leena Markiet" userId="a2e638ae-bfdc-45a8-83af-fc967c1745f5" providerId="ADAL" clId="{44E99D3F-AE6F-4359-99AB-EB0E9820D21A}" dt="2021-01-05T10:26:32.127" v="76" actId="122"/>
          <ac:spMkLst>
            <pc:docMk/>
            <pc:sldMk cId="10079459" sldId="272"/>
            <ac:spMk id="3" creationId="{A8AD404F-6A4F-D944-8660-269082C61C7F}"/>
          </ac:spMkLst>
        </pc:spChg>
        <pc:spChg chg="add del mod">
          <ac:chgData name="Leena Markiet" userId="a2e638ae-bfdc-45a8-83af-fc967c1745f5" providerId="ADAL" clId="{44E99D3F-AE6F-4359-99AB-EB0E9820D21A}" dt="2021-01-05T10:19:12.675" v="4" actId="478"/>
          <ac:spMkLst>
            <pc:docMk/>
            <pc:sldMk cId="10079459" sldId="272"/>
            <ac:spMk id="5" creationId="{1411DF41-C451-41CC-AF1A-B4E24798BECC}"/>
          </ac:spMkLst>
        </pc:spChg>
        <pc:picChg chg="add mod">
          <ac:chgData name="Leena Markiet" userId="a2e638ae-bfdc-45a8-83af-fc967c1745f5" providerId="ADAL" clId="{44E99D3F-AE6F-4359-99AB-EB0E9820D21A}" dt="2021-01-05T10:26:39.012" v="78" actId="1076"/>
          <ac:picMkLst>
            <pc:docMk/>
            <pc:sldMk cId="10079459" sldId="272"/>
            <ac:picMk id="7" creationId="{6C612513-6FCB-48DC-B767-7CE97CCB67D9}"/>
          </ac:picMkLst>
        </pc:picChg>
      </pc:sldChg>
      <pc:sldChg chg="addSp delSp modSp">
        <pc:chgData name="Leena Markiet" userId="a2e638ae-bfdc-45a8-83af-fc967c1745f5" providerId="ADAL" clId="{44E99D3F-AE6F-4359-99AB-EB0E9820D21A}" dt="2021-01-05T10:25:07.892" v="37" actId="1076"/>
        <pc:sldMkLst>
          <pc:docMk/>
          <pc:sldMk cId="2591951296" sldId="273"/>
        </pc:sldMkLst>
        <pc:spChg chg="del mod">
          <ac:chgData name="Leena Markiet" userId="a2e638ae-bfdc-45a8-83af-fc967c1745f5" providerId="ADAL" clId="{44E99D3F-AE6F-4359-99AB-EB0E9820D21A}" dt="2021-01-05T10:21:37.210" v="9" actId="478"/>
          <ac:spMkLst>
            <pc:docMk/>
            <pc:sldMk cId="2591951296" sldId="273"/>
            <ac:spMk id="2" creationId="{AAF77028-921F-A647-A055-2B6066DB252A}"/>
          </ac:spMkLst>
        </pc:spChg>
        <pc:spChg chg="mod">
          <ac:chgData name="Leena Markiet" userId="a2e638ae-bfdc-45a8-83af-fc967c1745f5" providerId="ADAL" clId="{44E99D3F-AE6F-4359-99AB-EB0E9820D21A}" dt="2021-01-05T10:22:32.492" v="27" actId="1076"/>
          <ac:spMkLst>
            <pc:docMk/>
            <pc:sldMk cId="2591951296" sldId="273"/>
            <ac:spMk id="3" creationId="{A8AD404F-6A4F-D944-8660-269082C61C7F}"/>
          </ac:spMkLst>
        </pc:spChg>
        <pc:spChg chg="add del mod">
          <ac:chgData name="Leena Markiet" userId="a2e638ae-bfdc-45a8-83af-fc967c1745f5" providerId="ADAL" clId="{44E99D3F-AE6F-4359-99AB-EB0E9820D21A}" dt="2021-01-05T10:21:52.239" v="11" actId="478"/>
          <ac:spMkLst>
            <pc:docMk/>
            <pc:sldMk cId="2591951296" sldId="273"/>
            <ac:spMk id="5" creationId="{C52294F4-C663-4349-8E7A-B8C4894ACA6E}"/>
          </ac:spMkLst>
        </pc:spChg>
        <pc:spChg chg="add mod">
          <ac:chgData name="Leena Markiet" userId="a2e638ae-bfdc-45a8-83af-fc967c1745f5" providerId="ADAL" clId="{44E99D3F-AE6F-4359-99AB-EB0E9820D21A}" dt="2021-01-05T10:22:03.771" v="23" actId="20577"/>
          <ac:spMkLst>
            <pc:docMk/>
            <pc:sldMk cId="2591951296" sldId="273"/>
            <ac:spMk id="6" creationId="{8E7277DC-0E22-412B-9C0F-F36EC77CCC71}"/>
          </ac:spMkLst>
        </pc:spChg>
        <pc:picChg chg="add del mod">
          <ac:chgData name="Leena Markiet" userId="a2e638ae-bfdc-45a8-83af-fc967c1745f5" providerId="ADAL" clId="{44E99D3F-AE6F-4359-99AB-EB0E9820D21A}" dt="2021-01-05T10:24:20.084" v="30" actId="478"/>
          <ac:picMkLst>
            <pc:docMk/>
            <pc:sldMk cId="2591951296" sldId="273"/>
            <ac:picMk id="8" creationId="{78F4FC85-282A-471C-98BB-1B659C5ED47D}"/>
          </ac:picMkLst>
        </pc:picChg>
        <pc:picChg chg="add mod">
          <ac:chgData name="Leena Markiet" userId="a2e638ae-bfdc-45a8-83af-fc967c1745f5" providerId="ADAL" clId="{44E99D3F-AE6F-4359-99AB-EB0E9820D21A}" dt="2021-01-05T10:25:07.892" v="37" actId="1076"/>
          <ac:picMkLst>
            <pc:docMk/>
            <pc:sldMk cId="2591951296" sldId="273"/>
            <ac:picMk id="10" creationId="{9868770F-38B9-4E37-B9EF-9D44C791BB1F}"/>
          </ac:picMkLst>
        </pc:picChg>
      </pc:sldChg>
      <pc:sldChg chg="addSp modSp">
        <pc:chgData name="Leena Markiet" userId="a2e638ae-bfdc-45a8-83af-fc967c1745f5" providerId="ADAL" clId="{44E99D3F-AE6F-4359-99AB-EB0E9820D21A}" dt="2021-01-05T11:15:03.803" v="420" actId="1076"/>
        <pc:sldMkLst>
          <pc:docMk/>
          <pc:sldMk cId="1639782678" sldId="274"/>
        </pc:sldMkLst>
        <pc:spChg chg="mod">
          <ac:chgData name="Leena Markiet" userId="a2e638ae-bfdc-45a8-83af-fc967c1745f5" providerId="ADAL" clId="{44E99D3F-AE6F-4359-99AB-EB0E9820D21A}" dt="2021-01-05T11:15:03.803" v="420" actId="1076"/>
          <ac:spMkLst>
            <pc:docMk/>
            <pc:sldMk cId="1639782678" sldId="274"/>
            <ac:spMk id="2" creationId="{AAF77028-921F-A647-A055-2B6066DB252A}"/>
          </ac:spMkLst>
        </pc:spChg>
        <pc:spChg chg="mod">
          <ac:chgData name="Leena Markiet" userId="a2e638ae-bfdc-45a8-83af-fc967c1745f5" providerId="ADAL" clId="{44E99D3F-AE6F-4359-99AB-EB0E9820D21A}" dt="2021-01-05T11:13:45.069" v="411" actId="14100"/>
          <ac:spMkLst>
            <pc:docMk/>
            <pc:sldMk cId="1639782678" sldId="274"/>
            <ac:spMk id="3" creationId="{A8AD404F-6A4F-D944-8660-269082C61C7F}"/>
          </ac:spMkLst>
        </pc:spChg>
        <pc:picChg chg="add mod">
          <ac:chgData name="Leena Markiet" userId="a2e638ae-bfdc-45a8-83af-fc967c1745f5" providerId="ADAL" clId="{44E99D3F-AE6F-4359-99AB-EB0E9820D21A}" dt="2021-01-05T11:14:37.964" v="415" actId="1076"/>
          <ac:picMkLst>
            <pc:docMk/>
            <pc:sldMk cId="1639782678" sldId="274"/>
            <ac:picMk id="5" creationId="{6C73B093-6A83-4837-9132-8C89DF1419FF}"/>
          </ac:picMkLst>
        </pc:picChg>
      </pc:sldChg>
      <pc:sldChg chg="modSp">
        <pc:chgData name="Leena Markiet" userId="a2e638ae-bfdc-45a8-83af-fc967c1745f5" providerId="ADAL" clId="{44E99D3F-AE6F-4359-99AB-EB0E9820D21A}" dt="2021-01-05T11:22:36.474" v="508" actId="255"/>
        <pc:sldMkLst>
          <pc:docMk/>
          <pc:sldMk cId="2182817906" sldId="275"/>
        </pc:sldMkLst>
        <pc:spChg chg="mod">
          <ac:chgData name="Leena Markiet" userId="a2e638ae-bfdc-45a8-83af-fc967c1745f5" providerId="ADAL" clId="{44E99D3F-AE6F-4359-99AB-EB0E9820D21A}" dt="2021-01-05T11:22:29.782" v="507" actId="2711"/>
          <ac:spMkLst>
            <pc:docMk/>
            <pc:sldMk cId="2182817906" sldId="275"/>
            <ac:spMk id="2" creationId="{AAF77028-921F-A647-A055-2B6066DB252A}"/>
          </ac:spMkLst>
        </pc:spChg>
        <pc:spChg chg="mod">
          <ac:chgData name="Leena Markiet" userId="a2e638ae-bfdc-45a8-83af-fc967c1745f5" providerId="ADAL" clId="{44E99D3F-AE6F-4359-99AB-EB0E9820D21A}" dt="2021-01-05T11:22:36.474" v="508" actId="255"/>
          <ac:spMkLst>
            <pc:docMk/>
            <pc:sldMk cId="2182817906" sldId="275"/>
            <ac:spMk id="3" creationId="{A8AD404F-6A4F-D944-8660-269082C61C7F}"/>
          </ac:spMkLst>
        </pc:spChg>
      </pc:sldChg>
      <pc:sldChg chg="modSp">
        <pc:chgData name="Leena Markiet" userId="a2e638ae-bfdc-45a8-83af-fc967c1745f5" providerId="ADAL" clId="{44E99D3F-AE6F-4359-99AB-EB0E9820D21A}" dt="2021-01-05T11:28:24.450" v="590" actId="1076"/>
        <pc:sldMkLst>
          <pc:docMk/>
          <pc:sldMk cId="2765280768" sldId="276"/>
        </pc:sldMkLst>
        <pc:spChg chg="mod">
          <ac:chgData name="Leena Markiet" userId="a2e638ae-bfdc-45a8-83af-fc967c1745f5" providerId="ADAL" clId="{44E99D3F-AE6F-4359-99AB-EB0E9820D21A}" dt="2021-01-05T11:28:24.450" v="590" actId="1076"/>
          <ac:spMkLst>
            <pc:docMk/>
            <pc:sldMk cId="2765280768" sldId="276"/>
            <ac:spMk id="2" creationId="{AAF77028-921F-A647-A055-2B6066DB252A}"/>
          </ac:spMkLst>
        </pc:spChg>
      </pc:sldChg>
      <pc:sldChg chg="addSp delSp modSp">
        <pc:chgData name="Leena Markiet" userId="a2e638ae-bfdc-45a8-83af-fc967c1745f5" providerId="ADAL" clId="{44E99D3F-AE6F-4359-99AB-EB0E9820D21A}" dt="2021-01-05T10:29:37.048" v="187" actId="12"/>
        <pc:sldMkLst>
          <pc:docMk/>
          <pc:sldMk cId="2544924635" sldId="280"/>
        </pc:sldMkLst>
        <pc:spChg chg="del">
          <ac:chgData name="Leena Markiet" userId="a2e638ae-bfdc-45a8-83af-fc967c1745f5" providerId="ADAL" clId="{44E99D3F-AE6F-4359-99AB-EB0E9820D21A}" dt="2021-01-05T10:26:56.259" v="79" actId="478"/>
          <ac:spMkLst>
            <pc:docMk/>
            <pc:sldMk cId="2544924635" sldId="280"/>
            <ac:spMk id="2" creationId="{AAF77028-921F-A647-A055-2B6066DB252A}"/>
          </ac:spMkLst>
        </pc:spChg>
        <pc:spChg chg="mod">
          <ac:chgData name="Leena Markiet" userId="a2e638ae-bfdc-45a8-83af-fc967c1745f5" providerId="ADAL" clId="{44E99D3F-AE6F-4359-99AB-EB0E9820D21A}" dt="2021-01-05T10:29:37.048" v="187" actId="12"/>
          <ac:spMkLst>
            <pc:docMk/>
            <pc:sldMk cId="2544924635" sldId="280"/>
            <ac:spMk id="3" creationId="{A8AD404F-6A4F-D944-8660-269082C61C7F}"/>
          </ac:spMkLst>
        </pc:spChg>
        <pc:spChg chg="add del mod">
          <ac:chgData name="Leena Markiet" userId="a2e638ae-bfdc-45a8-83af-fc967c1745f5" providerId="ADAL" clId="{44E99D3F-AE6F-4359-99AB-EB0E9820D21A}" dt="2021-01-05T10:28:02.309" v="142" actId="478"/>
          <ac:spMkLst>
            <pc:docMk/>
            <pc:sldMk cId="2544924635" sldId="280"/>
            <ac:spMk id="5" creationId="{6560D392-ABE5-45B9-96C0-76E3F0428564}"/>
          </ac:spMkLst>
        </pc:spChg>
        <pc:spChg chg="add mod">
          <ac:chgData name="Leena Markiet" userId="a2e638ae-bfdc-45a8-83af-fc967c1745f5" providerId="ADAL" clId="{44E99D3F-AE6F-4359-99AB-EB0E9820D21A}" dt="2021-01-05T10:28:15.740" v="145" actId="1076"/>
          <ac:spMkLst>
            <pc:docMk/>
            <pc:sldMk cId="2544924635" sldId="280"/>
            <ac:spMk id="6" creationId="{680A8468-6898-4BD0-9D89-35D5A2EFE4FA}"/>
          </ac:spMkLst>
        </pc:spChg>
      </pc:sldChg>
      <pc:sldChg chg="addSp delSp modSp">
        <pc:chgData name="Leena Markiet" userId="a2e638ae-bfdc-45a8-83af-fc967c1745f5" providerId="ADAL" clId="{44E99D3F-AE6F-4359-99AB-EB0E9820D21A}" dt="2021-01-05T10:26:12.932" v="70" actId="1076"/>
        <pc:sldMkLst>
          <pc:docMk/>
          <pc:sldMk cId="1150596243" sldId="281"/>
        </pc:sldMkLst>
        <pc:spChg chg="del">
          <ac:chgData name="Leena Markiet" userId="a2e638ae-bfdc-45a8-83af-fc967c1745f5" providerId="ADAL" clId="{44E99D3F-AE6F-4359-99AB-EB0E9820D21A}" dt="2021-01-05T10:25:30.922" v="39" actId="478"/>
          <ac:spMkLst>
            <pc:docMk/>
            <pc:sldMk cId="1150596243" sldId="281"/>
            <ac:spMk id="2" creationId="{AAF77028-921F-A647-A055-2B6066DB252A}"/>
          </ac:spMkLst>
        </pc:spChg>
        <pc:spChg chg="mod">
          <ac:chgData name="Leena Markiet" userId="a2e638ae-bfdc-45a8-83af-fc967c1745f5" providerId="ADAL" clId="{44E99D3F-AE6F-4359-99AB-EB0E9820D21A}" dt="2021-01-05T10:26:06.236" v="69" actId="1076"/>
          <ac:spMkLst>
            <pc:docMk/>
            <pc:sldMk cId="1150596243" sldId="281"/>
            <ac:spMk id="3" creationId="{A8AD404F-6A4F-D944-8660-269082C61C7F}"/>
          </ac:spMkLst>
        </pc:spChg>
        <pc:spChg chg="add del mod">
          <ac:chgData name="Leena Markiet" userId="a2e638ae-bfdc-45a8-83af-fc967c1745f5" providerId="ADAL" clId="{44E99D3F-AE6F-4359-99AB-EB0E9820D21A}" dt="2021-01-05T10:25:53.395" v="66" actId="478"/>
          <ac:spMkLst>
            <pc:docMk/>
            <pc:sldMk cId="1150596243" sldId="281"/>
            <ac:spMk id="5" creationId="{BE6A11D9-56E5-411C-9685-41FB17FDA386}"/>
          </ac:spMkLst>
        </pc:spChg>
        <pc:spChg chg="add mod">
          <ac:chgData name="Leena Markiet" userId="a2e638ae-bfdc-45a8-83af-fc967c1745f5" providerId="ADAL" clId="{44E99D3F-AE6F-4359-99AB-EB0E9820D21A}" dt="2021-01-05T10:26:12.932" v="70" actId="1076"/>
          <ac:spMkLst>
            <pc:docMk/>
            <pc:sldMk cId="1150596243" sldId="281"/>
            <ac:spMk id="6" creationId="{C197C460-C4E4-4010-8A96-28DEFCF0DFC0}"/>
          </ac:spMkLst>
        </pc:spChg>
      </pc:sldChg>
      <pc:sldChg chg="modSp">
        <pc:chgData name="Leena Markiet" userId="a2e638ae-bfdc-45a8-83af-fc967c1745f5" providerId="ADAL" clId="{44E99D3F-AE6F-4359-99AB-EB0E9820D21A}" dt="2021-01-05T11:13:07.555" v="400" actId="1076"/>
        <pc:sldMkLst>
          <pc:docMk/>
          <pc:sldMk cId="946834013" sldId="282"/>
        </pc:sldMkLst>
        <pc:spChg chg="mod">
          <ac:chgData name="Leena Markiet" userId="a2e638ae-bfdc-45a8-83af-fc967c1745f5" providerId="ADAL" clId="{44E99D3F-AE6F-4359-99AB-EB0E9820D21A}" dt="2021-01-05T11:13:04.867" v="399" actId="1076"/>
          <ac:spMkLst>
            <pc:docMk/>
            <pc:sldMk cId="946834013" sldId="282"/>
            <ac:spMk id="2" creationId="{AAF77028-921F-A647-A055-2B6066DB252A}"/>
          </ac:spMkLst>
        </pc:spChg>
        <pc:spChg chg="mod">
          <ac:chgData name="Leena Markiet" userId="a2e638ae-bfdc-45a8-83af-fc967c1745f5" providerId="ADAL" clId="{44E99D3F-AE6F-4359-99AB-EB0E9820D21A}" dt="2021-01-05T11:13:07.555" v="400" actId="1076"/>
          <ac:spMkLst>
            <pc:docMk/>
            <pc:sldMk cId="946834013" sldId="282"/>
            <ac:spMk id="3" creationId="{A8AD404F-6A4F-D944-8660-269082C61C7F}"/>
          </ac:spMkLst>
        </pc:spChg>
      </pc:sldChg>
      <pc:sldChg chg="addSp delSp modSp">
        <pc:chgData name="Leena Markiet" userId="a2e638ae-bfdc-45a8-83af-fc967c1745f5" providerId="ADAL" clId="{44E99D3F-AE6F-4359-99AB-EB0E9820D21A}" dt="2021-01-05T10:37:15.408" v="274" actId="20577"/>
        <pc:sldMkLst>
          <pc:docMk/>
          <pc:sldMk cId="137983018" sldId="283"/>
        </pc:sldMkLst>
        <pc:spChg chg="del">
          <ac:chgData name="Leena Markiet" userId="a2e638ae-bfdc-45a8-83af-fc967c1745f5" providerId="ADAL" clId="{44E99D3F-AE6F-4359-99AB-EB0E9820D21A}" dt="2021-01-05T10:28:24.501" v="146" actId="478"/>
          <ac:spMkLst>
            <pc:docMk/>
            <pc:sldMk cId="137983018" sldId="283"/>
            <ac:spMk id="2" creationId="{AAF77028-921F-A647-A055-2B6066DB252A}"/>
          </ac:spMkLst>
        </pc:spChg>
        <pc:spChg chg="mod">
          <ac:chgData name="Leena Markiet" userId="a2e638ae-bfdc-45a8-83af-fc967c1745f5" providerId="ADAL" clId="{44E99D3F-AE6F-4359-99AB-EB0E9820D21A}" dt="2021-01-05T10:37:15.408" v="274" actId="20577"/>
          <ac:spMkLst>
            <pc:docMk/>
            <pc:sldMk cId="137983018" sldId="283"/>
            <ac:spMk id="3" creationId="{A8AD404F-6A4F-D944-8660-269082C61C7F}"/>
          </ac:spMkLst>
        </pc:spChg>
        <pc:spChg chg="add del mod">
          <ac:chgData name="Leena Markiet" userId="a2e638ae-bfdc-45a8-83af-fc967c1745f5" providerId="ADAL" clId="{44E99D3F-AE6F-4359-99AB-EB0E9820D21A}" dt="2021-01-05T10:28:39.481" v="171" actId="478"/>
          <ac:spMkLst>
            <pc:docMk/>
            <pc:sldMk cId="137983018" sldId="283"/>
            <ac:spMk id="5" creationId="{630F69CA-3140-48EA-AA39-1A89DB23AB27}"/>
          </ac:spMkLst>
        </pc:spChg>
        <pc:spChg chg="add mod">
          <ac:chgData name="Leena Markiet" userId="a2e638ae-bfdc-45a8-83af-fc967c1745f5" providerId="ADAL" clId="{44E99D3F-AE6F-4359-99AB-EB0E9820D21A}" dt="2021-01-05T10:37:10.948" v="272" actId="20577"/>
          <ac:spMkLst>
            <pc:docMk/>
            <pc:sldMk cId="137983018" sldId="283"/>
            <ac:spMk id="6" creationId="{97FFE724-F2EF-4975-9BC1-1D20F9B6F718}"/>
          </ac:spMkLst>
        </pc:spChg>
        <pc:picChg chg="add mod">
          <ac:chgData name="Leena Markiet" userId="a2e638ae-bfdc-45a8-83af-fc967c1745f5" providerId="ADAL" clId="{44E99D3F-AE6F-4359-99AB-EB0E9820D21A}" dt="2021-01-05T10:30:27.324" v="192" actId="14100"/>
          <ac:picMkLst>
            <pc:docMk/>
            <pc:sldMk cId="137983018" sldId="283"/>
            <ac:picMk id="8" creationId="{D56DCA3C-B034-4A71-B141-98625314FE78}"/>
          </ac:picMkLst>
        </pc:picChg>
      </pc:sldChg>
      <pc:sldChg chg="addSp delSp modSp">
        <pc:chgData name="Leena Markiet" userId="a2e638ae-bfdc-45a8-83af-fc967c1745f5" providerId="ADAL" clId="{44E99D3F-AE6F-4359-99AB-EB0E9820D21A}" dt="2021-01-05T10:38:00.526" v="318" actId="20577"/>
        <pc:sldMkLst>
          <pc:docMk/>
          <pc:sldMk cId="2734010557" sldId="284"/>
        </pc:sldMkLst>
        <pc:spChg chg="del">
          <ac:chgData name="Leena Markiet" userId="a2e638ae-bfdc-45a8-83af-fc967c1745f5" providerId="ADAL" clId="{44E99D3F-AE6F-4359-99AB-EB0E9820D21A}" dt="2021-01-05T10:30:37.193" v="193" actId="478"/>
          <ac:spMkLst>
            <pc:docMk/>
            <pc:sldMk cId="2734010557" sldId="284"/>
            <ac:spMk id="2" creationId="{AAF77028-921F-A647-A055-2B6066DB252A}"/>
          </ac:spMkLst>
        </pc:spChg>
        <pc:spChg chg="mod">
          <ac:chgData name="Leena Markiet" userId="a2e638ae-bfdc-45a8-83af-fc967c1745f5" providerId="ADAL" clId="{44E99D3F-AE6F-4359-99AB-EB0E9820D21A}" dt="2021-01-05T10:38:00.526" v="318" actId="20577"/>
          <ac:spMkLst>
            <pc:docMk/>
            <pc:sldMk cId="2734010557" sldId="284"/>
            <ac:spMk id="3" creationId="{A8AD404F-6A4F-D944-8660-269082C61C7F}"/>
          </ac:spMkLst>
        </pc:spChg>
        <pc:spChg chg="add del mod">
          <ac:chgData name="Leena Markiet" userId="a2e638ae-bfdc-45a8-83af-fc967c1745f5" providerId="ADAL" clId="{44E99D3F-AE6F-4359-99AB-EB0E9820D21A}" dt="2021-01-05T10:30:58.071" v="195" actId="478"/>
          <ac:spMkLst>
            <pc:docMk/>
            <pc:sldMk cId="2734010557" sldId="284"/>
            <ac:spMk id="5" creationId="{E51D462A-E192-4840-A7AB-6B9F4407F59C}"/>
          </ac:spMkLst>
        </pc:spChg>
        <pc:spChg chg="add mod">
          <ac:chgData name="Leena Markiet" userId="a2e638ae-bfdc-45a8-83af-fc967c1745f5" providerId="ADAL" clId="{44E99D3F-AE6F-4359-99AB-EB0E9820D21A}" dt="2021-01-05T10:37:22.255" v="295" actId="20577"/>
          <ac:spMkLst>
            <pc:docMk/>
            <pc:sldMk cId="2734010557" sldId="284"/>
            <ac:spMk id="6" creationId="{40D6CEAD-FB63-42FB-8792-79FA8E67F190}"/>
          </ac:spMkLst>
        </pc:spChg>
        <pc:picChg chg="add del mod">
          <ac:chgData name="Leena Markiet" userId="a2e638ae-bfdc-45a8-83af-fc967c1745f5" providerId="ADAL" clId="{44E99D3F-AE6F-4359-99AB-EB0E9820D21A}" dt="2021-01-05T10:33:59.538" v="224" actId="478"/>
          <ac:picMkLst>
            <pc:docMk/>
            <pc:sldMk cId="2734010557" sldId="284"/>
            <ac:picMk id="8" creationId="{0E26EAE5-D138-436A-92C8-997D2F23FA9A}"/>
          </ac:picMkLst>
        </pc:picChg>
        <pc:picChg chg="add mod">
          <ac:chgData name="Leena Markiet" userId="a2e638ae-bfdc-45a8-83af-fc967c1745f5" providerId="ADAL" clId="{44E99D3F-AE6F-4359-99AB-EB0E9820D21A}" dt="2021-01-05T10:34:27.044" v="229" actId="14100"/>
          <ac:picMkLst>
            <pc:docMk/>
            <pc:sldMk cId="2734010557" sldId="284"/>
            <ac:picMk id="10" creationId="{4E64EE8A-50EB-48C9-943A-F694CF7CF4AE}"/>
          </ac:picMkLst>
        </pc:picChg>
      </pc:sldChg>
      <pc:sldChg chg="addSp delSp modSp">
        <pc:chgData name="Leena Markiet" userId="a2e638ae-bfdc-45a8-83af-fc967c1745f5" providerId="ADAL" clId="{44E99D3F-AE6F-4359-99AB-EB0E9820D21A}" dt="2021-01-05T10:38:25.406" v="353" actId="20577"/>
        <pc:sldMkLst>
          <pc:docMk/>
          <pc:sldMk cId="762265746" sldId="285"/>
        </pc:sldMkLst>
        <pc:spChg chg="del">
          <ac:chgData name="Leena Markiet" userId="a2e638ae-bfdc-45a8-83af-fc967c1745f5" providerId="ADAL" clId="{44E99D3F-AE6F-4359-99AB-EB0E9820D21A}" dt="2021-01-05T10:34:34.985" v="230" actId="478"/>
          <ac:spMkLst>
            <pc:docMk/>
            <pc:sldMk cId="762265746" sldId="285"/>
            <ac:spMk id="2" creationId="{AAF77028-921F-A647-A055-2B6066DB252A}"/>
          </ac:spMkLst>
        </pc:spChg>
        <pc:spChg chg="mod">
          <ac:chgData name="Leena Markiet" userId="a2e638ae-bfdc-45a8-83af-fc967c1745f5" providerId="ADAL" clId="{44E99D3F-AE6F-4359-99AB-EB0E9820D21A}" dt="2021-01-05T10:38:25.406" v="353" actId="20577"/>
          <ac:spMkLst>
            <pc:docMk/>
            <pc:sldMk cId="762265746" sldId="285"/>
            <ac:spMk id="3" creationId="{A8AD404F-6A4F-D944-8660-269082C61C7F}"/>
          </ac:spMkLst>
        </pc:spChg>
        <pc:spChg chg="add del mod">
          <ac:chgData name="Leena Markiet" userId="a2e638ae-bfdc-45a8-83af-fc967c1745f5" providerId="ADAL" clId="{44E99D3F-AE6F-4359-99AB-EB0E9820D21A}" dt="2021-01-05T10:34:39.874" v="232" actId="478"/>
          <ac:spMkLst>
            <pc:docMk/>
            <pc:sldMk cId="762265746" sldId="285"/>
            <ac:spMk id="5" creationId="{01621AB3-07E8-47DE-B875-6218C9EFD761}"/>
          </ac:spMkLst>
        </pc:spChg>
        <pc:spChg chg="add mod">
          <ac:chgData name="Leena Markiet" userId="a2e638ae-bfdc-45a8-83af-fc967c1745f5" providerId="ADAL" clId="{44E99D3F-AE6F-4359-99AB-EB0E9820D21A}" dt="2021-01-05T10:38:09.399" v="341" actId="20577"/>
          <ac:spMkLst>
            <pc:docMk/>
            <pc:sldMk cId="762265746" sldId="285"/>
            <ac:spMk id="6" creationId="{C52AEA26-FBD9-4B0F-A7DF-21948ACB4F5F}"/>
          </ac:spMkLst>
        </pc:spChg>
        <pc:picChg chg="add mod">
          <ac:chgData name="Leena Markiet" userId="a2e638ae-bfdc-45a8-83af-fc967c1745f5" providerId="ADAL" clId="{44E99D3F-AE6F-4359-99AB-EB0E9820D21A}" dt="2021-01-05T10:36:36.220" v="244" actId="1076"/>
          <ac:picMkLst>
            <pc:docMk/>
            <pc:sldMk cId="762265746" sldId="285"/>
            <ac:picMk id="8" creationId="{0FDC470C-0A95-492B-B3BF-F9A039E71059}"/>
          </ac:picMkLst>
        </pc:picChg>
      </pc:sldChg>
      <pc:sldChg chg="addSp delSp modSp">
        <pc:chgData name="Leena Markiet" userId="a2e638ae-bfdc-45a8-83af-fc967c1745f5" providerId="ADAL" clId="{44E99D3F-AE6F-4359-99AB-EB0E9820D21A}" dt="2021-01-05T11:12:19.219" v="388" actId="1076"/>
        <pc:sldMkLst>
          <pc:docMk/>
          <pc:sldMk cId="1127445789" sldId="286"/>
        </pc:sldMkLst>
        <pc:spChg chg="del">
          <ac:chgData name="Leena Markiet" userId="a2e638ae-bfdc-45a8-83af-fc967c1745f5" providerId="ADAL" clId="{44E99D3F-AE6F-4359-99AB-EB0E9820D21A}" dt="2021-01-05T10:36:44.582" v="245" actId="478"/>
          <ac:spMkLst>
            <pc:docMk/>
            <pc:sldMk cId="1127445789" sldId="286"/>
            <ac:spMk id="2" creationId="{AAF77028-921F-A647-A055-2B6066DB252A}"/>
          </ac:spMkLst>
        </pc:spChg>
        <pc:spChg chg="mod">
          <ac:chgData name="Leena Markiet" userId="a2e638ae-bfdc-45a8-83af-fc967c1745f5" providerId="ADAL" clId="{44E99D3F-AE6F-4359-99AB-EB0E9820D21A}" dt="2021-01-05T11:10:08.804" v="386" actId="14100"/>
          <ac:spMkLst>
            <pc:docMk/>
            <pc:sldMk cId="1127445789" sldId="286"/>
            <ac:spMk id="3" creationId="{A8AD404F-6A4F-D944-8660-269082C61C7F}"/>
          </ac:spMkLst>
        </pc:spChg>
        <pc:spChg chg="add del mod">
          <ac:chgData name="Leena Markiet" userId="a2e638ae-bfdc-45a8-83af-fc967c1745f5" providerId="ADAL" clId="{44E99D3F-AE6F-4359-99AB-EB0E9820D21A}" dt="2021-01-05T10:36:48.579" v="246" actId="478"/>
          <ac:spMkLst>
            <pc:docMk/>
            <pc:sldMk cId="1127445789" sldId="286"/>
            <ac:spMk id="5" creationId="{7C438F5B-6308-4EE2-9166-58E6A5EA4993}"/>
          </ac:spMkLst>
        </pc:spChg>
        <pc:spChg chg="add mod">
          <ac:chgData name="Leena Markiet" userId="a2e638ae-bfdc-45a8-83af-fc967c1745f5" providerId="ADAL" clId="{44E99D3F-AE6F-4359-99AB-EB0E9820D21A}" dt="2021-01-05T10:38:39.774" v="378" actId="20577"/>
          <ac:spMkLst>
            <pc:docMk/>
            <pc:sldMk cId="1127445789" sldId="286"/>
            <ac:spMk id="6" creationId="{37310EB7-15DC-46C5-9216-D58ABCECFEC4}"/>
          </ac:spMkLst>
        </pc:spChg>
        <pc:picChg chg="add mod">
          <ac:chgData name="Leena Markiet" userId="a2e638ae-bfdc-45a8-83af-fc967c1745f5" providerId="ADAL" clId="{44E99D3F-AE6F-4359-99AB-EB0E9820D21A}" dt="2021-01-05T11:12:19.219" v="388" actId="1076"/>
          <ac:picMkLst>
            <pc:docMk/>
            <pc:sldMk cId="1127445789" sldId="286"/>
            <ac:picMk id="8" creationId="{1AF7FA92-4441-4032-B986-023ADA8B9254}"/>
          </ac:picMkLst>
        </pc:picChg>
      </pc:sldChg>
      <pc:sldChg chg="modSp">
        <pc:chgData name="Leena Markiet" userId="a2e638ae-bfdc-45a8-83af-fc967c1745f5" providerId="ADAL" clId="{44E99D3F-AE6F-4359-99AB-EB0E9820D21A}" dt="2021-01-05T11:14:56.762" v="419" actId="1076"/>
        <pc:sldMkLst>
          <pc:docMk/>
          <pc:sldMk cId="4136846322" sldId="287"/>
        </pc:sldMkLst>
        <pc:spChg chg="mod">
          <ac:chgData name="Leena Markiet" userId="a2e638ae-bfdc-45a8-83af-fc967c1745f5" providerId="ADAL" clId="{44E99D3F-AE6F-4359-99AB-EB0E9820D21A}" dt="2021-01-05T11:14:56.762" v="419" actId="1076"/>
          <ac:spMkLst>
            <pc:docMk/>
            <pc:sldMk cId="4136846322" sldId="287"/>
            <ac:spMk id="2" creationId="{AAF77028-921F-A647-A055-2B6066DB252A}"/>
          </ac:spMkLst>
        </pc:spChg>
        <pc:spChg chg="mod">
          <ac:chgData name="Leena Markiet" userId="a2e638ae-bfdc-45a8-83af-fc967c1745f5" providerId="ADAL" clId="{44E99D3F-AE6F-4359-99AB-EB0E9820D21A}" dt="2021-01-05T11:14:53.300" v="418" actId="1076"/>
          <ac:spMkLst>
            <pc:docMk/>
            <pc:sldMk cId="4136846322" sldId="287"/>
            <ac:spMk id="3" creationId="{A8AD404F-6A4F-D944-8660-269082C61C7F}"/>
          </ac:spMkLst>
        </pc:spChg>
      </pc:sldChg>
      <pc:sldChg chg="addSp modSp">
        <pc:chgData name="Leena Markiet" userId="a2e638ae-bfdc-45a8-83af-fc967c1745f5" providerId="ADAL" clId="{44E99D3F-AE6F-4359-99AB-EB0E9820D21A}" dt="2021-01-05T11:18:52.962" v="441" actId="1076"/>
        <pc:sldMkLst>
          <pc:docMk/>
          <pc:sldMk cId="1665487000" sldId="288"/>
        </pc:sldMkLst>
        <pc:spChg chg="mod">
          <ac:chgData name="Leena Markiet" userId="a2e638ae-bfdc-45a8-83af-fc967c1745f5" providerId="ADAL" clId="{44E99D3F-AE6F-4359-99AB-EB0E9820D21A}" dt="2021-01-05T11:15:14.939" v="422" actId="1076"/>
          <ac:spMkLst>
            <pc:docMk/>
            <pc:sldMk cId="1665487000" sldId="288"/>
            <ac:spMk id="2" creationId="{AAF77028-921F-A647-A055-2B6066DB252A}"/>
          </ac:spMkLst>
        </pc:spChg>
        <pc:spChg chg="mod">
          <ac:chgData name="Leena Markiet" userId="a2e638ae-bfdc-45a8-83af-fc967c1745f5" providerId="ADAL" clId="{44E99D3F-AE6F-4359-99AB-EB0E9820D21A}" dt="2021-01-05T11:16:00.444" v="435" actId="14100"/>
          <ac:spMkLst>
            <pc:docMk/>
            <pc:sldMk cId="1665487000" sldId="288"/>
            <ac:spMk id="3" creationId="{A8AD404F-6A4F-D944-8660-269082C61C7F}"/>
          </ac:spMkLst>
        </pc:spChg>
        <pc:picChg chg="add mod">
          <ac:chgData name="Leena Markiet" userId="a2e638ae-bfdc-45a8-83af-fc967c1745f5" providerId="ADAL" clId="{44E99D3F-AE6F-4359-99AB-EB0E9820D21A}" dt="2021-01-05T11:18:52.962" v="441" actId="1076"/>
          <ac:picMkLst>
            <pc:docMk/>
            <pc:sldMk cId="1665487000" sldId="288"/>
            <ac:picMk id="5" creationId="{0279994B-39E8-475B-8AFA-F07FD9AEA9A2}"/>
          </ac:picMkLst>
        </pc:picChg>
      </pc:sldChg>
      <pc:sldChg chg="modSp">
        <pc:chgData name="Leena Markiet" userId="a2e638ae-bfdc-45a8-83af-fc967c1745f5" providerId="ADAL" clId="{44E99D3F-AE6F-4359-99AB-EB0E9820D21A}" dt="2021-01-05T11:19:16.278" v="448" actId="1076"/>
        <pc:sldMkLst>
          <pc:docMk/>
          <pc:sldMk cId="2763038977" sldId="289"/>
        </pc:sldMkLst>
        <pc:spChg chg="mod">
          <ac:chgData name="Leena Markiet" userId="a2e638ae-bfdc-45a8-83af-fc967c1745f5" providerId="ADAL" clId="{44E99D3F-AE6F-4359-99AB-EB0E9820D21A}" dt="2021-01-05T11:19:03.741" v="445" actId="2711"/>
          <ac:spMkLst>
            <pc:docMk/>
            <pc:sldMk cId="2763038977" sldId="289"/>
            <ac:spMk id="2" creationId="{AAF77028-921F-A647-A055-2B6066DB252A}"/>
          </ac:spMkLst>
        </pc:spChg>
        <pc:spChg chg="mod">
          <ac:chgData name="Leena Markiet" userId="a2e638ae-bfdc-45a8-83af-fc967c1745f5" providerId="ADAL" clId="{44E99D3F-AE6F-4359-99AB-EB0E9820D21A}" dt="2021-01-05T11:19:16.278" v="448" actId="1076"/>
          <ac:spMkLst>
            <pc:docMk/>
            <pc:sldMk cId="2763038977" sldId="289"/>
            <ac:spMk id="3" creationId="{A8AD404F-6A4F-D944-8660-269082C61C7F}"/>
          </ac:spMkLst>
        </pc:spChg>
      </pc:sldChg>
      <pc:sldChg chg="modSp">
        <pc:chgData name="Leena Markiet" userId="a2e638ae-bfdc-45a8-83af-fc967c1745f5" providerId="ADAL" clId="{44E99D3F-AE6F-4359-99AB-EB0E9820D21A}" dt="2021-01-05T11:19:50.107" v="457" actId="1076"/>
        <pc:sldMkLst>
          <pc:docMk/>
          <pc:sldMk cId="2534303264" sldId="290"/>
        </pc:sldMkLst>
        <pc:spChg chg="mod">
          <ac:chgData name="Leena Markiet" userId="a2e638ae-bfdc-45a8-83af-fc967c1745f5" providerId="ADAL" clId="{44E99D3F-AE6F-4359-99AB-EB0E9820D21A}" dt="2021-01-05T11:19:50.107" v="457" actId="1076"/>
          <ac:spMkLst>
            <pc:docMk/>
            <pc:sldMk cId="2534303264" sldId="290"/>
            <ac:spMk id="2" creationId="{AAF77028-921F-A647-A055-2B6066DB252A}"/>
          </ac:spMkLst>
        </pc:spChg>
        <pc:spChg chg="mod">
          <ac:chgData name="Leena Markiet" userId="a2e638ae-bfdc-45a8-83af-fc967c1745f5" providerId="ADAL" clId="{44E99D3F-AE6F-4359-99AB-EB0E9820D21A}" dt="2021-01-05T11:19:42.827" v="456" actId="20577"/>
          <ac:spMkLst>
            <pc:docMk/>
            <pc:sldMk cId="2534303264" sldId="290"/>
            <ac:spMk id="3" creationId="{A8AD404F-6A4F-D944-8660-269082C61C7F}"/>
          </ac:spMkLst>
        </pc:spChg>
      </pc:sldChg>
      <pc:sldChg chg="modSp">
        <pc:chgData name="Leena Markiet" userId="a2e638ae-bfdc-45a8-83af-fc967c1745f5" providerId="ADAL" clId="{44E99D3F-AE6F-4359-99AB-EB0E9820D21A}" dt="2021-01-05T11:22:09.083" v="503" actId="20577"/>
        <pc:sldMkLst>
          <pc:docMk/>
          <pc:sldMk cId="4034834057" sldId="293"/>
        </pc:sldMkLst>
        <pc:spChg chg="mod">
          <ac:chgData name="Leena Markiet" userId="a2e638ae-bfdc-45a8-83af-fc967c1745f5" providerId="ADAL" clId="{44E99D3F-AE6F-4359-99AB-EB0E9820D21A}" dt="2021-01-05T11:21:51.156" v="490" actId="404"/>
          <ac:spMkLst>
            <pc:docMk/>
            <pc:sldMk cId="4034834057" sldId="293"/>
            <ac:spMk id="2" creationId="{AAF77028-921F-A647-A055-2B6066DB252A}"/>
          </ac:spMkLst>
        </pc:spChg>
        <pc:spChg chg="mod">
          <ac:chgData name="Leena Markiet" userId="a2e638ae-bfdc-45a8-83af-fc967c1745f5" providerId="ADAL" clId="{44E99D3F-AE6F-4359-99AB-EB0E9820D21A}" dt="2021-01-05T11:22:09.083" v="503" actId="20577"/>
          <ac:spMkLst>
            <pc:docMk/>
            <pc:sldMk cId="4034834057" sldId="293"/>
            <ac:spMk id="3" creationId="{A8AD404F-6A4F-D944-8660-269082C61C7F}"/>
          </ac:spMkLst>
        </pc:spChg>
      </pc:sldChg>
      <pc:sldChg chg="addSp delSp modSp">
        <pc:chgData name="Leena Markiet" userId="a2e638ae-bfdc-45a8-83af-fc967c1745f5" providerId="ADAL" clId="{44E99D3F-AE6F-4359-99AB-EB0E9820D21A}" dt="2021-01-05T11:20:38.087" v="466" actId="20577"/>
        <pc:sldMkLst>
          <pc:docMk/>
          <pc:sldMk cId="1719904785" sldId="294"/>
        </pc:sldMkLst>
        <pc:spChg chg="del">
          <ac:chgData name="Leena Markiet" userId="a2e638ae-bfdc-45a8-83af-fc967c1745f5" providerId="ADAL" clId="{44E99D3F-AE6F-4359-99AB-EB0E9820D21A}" dt="2021-01-05T11:19:59.611" v="458" actId="478"/>
          <ac:spMkLst>
            <pc:docMk/>
            <pc:sldMk cId="1719904785" sldId="294"/>
            <ac:spMk id="2" creationId="{AAF77028-921F-A647-A055-2B6066DB252A}"/>
          </ac:spMkLst>
        </pc:spChg>
        <pc:spChg chg="mod">
          <ac:chgData name="Leena Markiet" userId="a2e638ae-bfdc-45a8-83af-fc967c1745f5" providerId="ADAL" clId="{44E99D3F-AE6F-4359-99AB-EB0E9820D21A}" dt="2021-01-05T11:20:38.087" v="466" actId="20577"/>
          <ac:spMkLst>
            <pc:docMk/>
            <pc:sldMk cId="1719904785" sldId="294"/>
            <ac:spMk id="3" creationId="{A8AD404F-6A4F-D944-8660-269082C61C7F}"/>
          </ac:spMkLst>
        </pc:spChg>
        <pc:spChg chg="add del mod">
          <ac:chgData name="Leena Markiet" userId="a2e638ae-bfdc-45a8-83af-fc967c1745f5" providerId="ADAL" clId="{44E99D3F-AE6F-4359-99AB-EB0E9820D21A}" dt="2021-01-05T11:20:12.580" v="461" actId="478"/>
          <ac:spMkLst>
            <pc:docMk/>
            <pc:sldMk cId="1719904785" sldId="294"/>
            <ac:spMk id="5" creationId="{5FCEA375-081D-4D4E-9423-378A80AF1659}"/>
          </ac:spMkLst>
        </pc:spChg>
        <pc:spChg chg="add">
          <ac:chgData name="Leena Markiet" userId="a2e638ae-bfdc-45a8-83af-fc967c1745f5" providerId="ADAL" clId="{44E99D3F-AE6F-4359-99AB-EB0E9820D21A}" dt="2021-01-05T11:20:07.178" v="459"/>
          <ac:spMkLst>
            <pc:docMk/>
            <pc:sldMk cId="1719904785" sldId="294"/>
            <ac:spMk id="6" creationId="{F97572BF-8BFD-4A2C-BF7C-D527F1524E44}"/>
          </ac:spMkLst>
        </pc:spChg>
      </pc:sldChg>
      <pc:sldChg chg="modSp">
        <pc:chgData name="Leena Markiet" userId="a2e638ae-bfdc-45a8-83af-fc967c1745f5" providerId="ADAL" clId="{44E99D3F-AE6F-4359-99AB-EB0E9820D21A}" dt="2021-01-05T11:21:15.451" v="477" actId="1076"/>
        <pc:sldMkLst>
          <pc:docMk/>
          <pc:sldMk cId="2023116040" sldId="295"/>
        </pc:sldMkLst>
        <pc:spChg chg="mod">
          <ac:chgData name="Leena Markiet" userId="a2e638ae-bfdc-45a8-83af-fc967c1745f5" providerId="ADAL" clId="{44E99D3F-AE6F-4359-99AB-EB0E9820D21A}" dt="2021-01-05T11:20:57.276" v="470" actId="1076"/>
          <ac:spMkLst>
            <pc:docMk/>
            <pc:sldMk cId="2023116040" sldId="295"/>
            <ac:spMk id="2" creationId="{AAF77028-921F-A647-A055-2B6066DB252A}"/>
          </ac:spMkLst>
        </pc:spChg>
        <pc:spChg chg="mod">
          <ac:chgData name="Leena Markiet" userId="a2e638ae-bfdc-45a8-83af-fc967c1745f5" providerId="ADAL" clId="{44E99D3F-AE6F-4359-99AB-EB0E9820D21A}" dt="2021-01-05T11:21:15.451" v="477" actId="1076"/>
          <ac:spMkLst>
            <pc:docMk/>
            <pc:sldMk cId="2023116040" sldId="295"/>
            <ac:spMk id="3" creationId="{A8AD404F-6A4F-D944-8660-269082C61C7F}"/>
          </ac:spMkLst>
        </pc:spChg>
      </pc:sldChg>
      <pc:sldChg chg="addSp delSp modSp">
        <pc:chgData name="Leena Markiet" userId="a2e638ae-bfdc-45a8-83af-fc967c1745f5" providerId="ADAL" clId="{44E99D3F-AE6F-4359-99AB-EB0E9820D21A}" dt="2021-01-05T11:21:38.386" v="485" actId="20577"/>
        <pc:sldMkLst>
          <pc:docMk/>
          <pc:sldMk cId="2381529441" sldId="296"/>
        </pc:sldMkLst>
        <pc:spChg chg="del">
          <ac:chgData name="Leena Markiet" userId="a2e638ae-bfdc-45a8-83af-fc967c1745f5" providerId="ADAL" clId="{44E99D3F-AE6F-4359-99AB-EB0E9820D21A}" dt="2021-01-05T11:21:20.669" v="478" actId="478"/>
          <ac:spMkLst>
            <pc:docMk/>
            <pc:sldMk cId="2381529441" sldId="296"/>
            <ac:spMk id="2" creationId="{AAF77028-921F-A647-A055-2B6066DB252A}"/>
          </ac:spMkLst>
        </pc:spChg>
        <pc:spChg chg="mod">
          <ac:chgData name="Leena Markiet" userId="a2e638ae-bfdc-45a8-83af-fc967c1745f5" providerId="ADAL" clId="{44E99D3F-AE6F-4359-99AB-EB0E9820D21A}" dt="2021-01-05T11:21:38.386" v="485" actId="20577"/>
          <ac:spMkLst>
            <pc:docMk/>
            <pc:sldMk cId="2381529441" sldId="296"/>
            <ac:spMk id="3" creationId="{A8AD404F-6A4F-D944-8660-269082C61C7F}"/>
          </ac:spMkLst>
        </pc:spChg>
        <pc:spChg chg="add del mod">
          <ac:chgData name="Leena Markiet" userId="a2e638ae-bfdc-45a8-83af-fc967c1745f5" providerId="ADAL" clId="{44E99D3F-AE6F-4359-99AB-EB0E9820D21A}" dt="2021-01-05T11:21:22.597" v="479" actId="478"/>
          <ac:spMkLst>
            <pc:docMk/>
            <pc:sldMk cId="2381529441" sldId="296"/>
            <ac:spMk id="5" creationId="{FA1C3C5F-E77C-4085-BC1A-C5CC06818AC2}"/>
          </ac:spMkLst>
        </pc:spChg>
        <pc:spChg chg="add">
          <ac:chgData name="Leena Markiet" userId="a2e638ae-bfdc-45a8-83af-fc967c1745f5" providerId="ADAL" clId="{44E99D3F-AE6F-4359-99AB-EB0E9820D21A}" dt="2021-01-05T11:21:25.388" v="480"/>
          <ac:spMkLst>
            <pc:docMk/>
            <pc:sldMk cId="2381529441" sldId="296"/>
            <ac:spMk id="6" creationId="{B8A65B35-B424-4020-AA65-128B734C1BD7}"/>
          </ac:spMkLst>
        </pc:spChg>
      </pc:sldChg>
      <pc:sldChg chg="modSp">
        <pc:chgData name="Leena Markiet" userId="a2e638ae-bfdc-45a8-83af-fc967c1745f5" providerId="ADAL" clId="{44E99D3F-AE6F-4359-99AB-EB0E9820D21A}" dt="2021-01-05T11:23:17.707" v="525" actId="1076"/>
        <pc:sldMkLst>
          <pc:docMk/>
          <pc:sldMk cId="2502770507" sldId="297"/>
        </pc:sldMkLst>
        <pc:spChg chg="mod">
          <ac:chgData name="Leena Markiet" userId="a2e638ae-bfdc-45a8-83af-fc967c1745f5" providerId="ADAL" clId="{44E99D3F-AE6F-4359-99AB-EB0E9820D21A}" dt="2021-01-05T11:23:17.707" v="525" actId="1076"/>
          <ac:spMkLst>
            <pc:docMk/>
            <pc:sldMk cId="2502770507" sldId="297"/>
            <ac:spMk id="2" creationId="{AAF77028-921F-A647-A055-2B6066DB252A}"/>
          </ac:spMkLst>
        </pc:spChg>
        <pc:spChg chg="mod">
          <ac:chgData name="Leena Markiet" userId="a2e638ae-bfdc-45a8-83af-fc967c1745f5" providerId="ADAL" clId="{44E99D3F-AE6F-4359-99AB-EB0E9820D21A}" dt="2021-01-05T11:23:10.477" v="524" actId="12"/>
          <ac:spMkLst>
            <pc:docMk/>
            <pc:sldMk cId="2502770507" sldId="297"/>
            <ac:spMk id="3" creationId="{A8AD404F-6A4F-D944-8660-269082C61C7F}"/>
          </ac:spMkLst>
        </pc:spChg>
      </pc:sldChg>
      <pc:sldChg chg="modSp">
        <pc:chgData name="Leena Markiet" userId="a2e638ae-bfdc-45a8-83af-fc967c1745f5" providerId="ADAL" clId="{44E99D3F-AE6F-4359-99AB-EB0E9820D21A}" dt="2021-01-05T11:23:38.899" v="531" actId="1076"/>
        <pc:sldMkLst>
          <pc:docMk/>
          <pc:sldMk cId="2629751771" sldId="298"/>
        </pc:sldMkLst>
        <pc:spChg chg="mod">
          <ac:chgData name="Leena Markiet" userId="a2e638ae-bfdc-45a8-83af-fc967c1745f5" providerId="ADAL" clId="{44E99D3F-AE6F-4359-99AB-EB0E9820D21A}" dt="2021-01-05T11:23:29.307" v="529" actId="1076"/>
          <ac:spMkLst>
            <pc:docMk/>
            <pc:sldMk cId="2629751771" sldId="298"/>
            <ac:spMk id="2" creationId="{AAF77028-921F-A647-A055-2B6066DB252A}"/>
          </ac:spMkLst>
        </pc:spChg>
        <pc:spChg chg="mod">
          <ac:chgData name="Leena Markiet" userId="a2e638ae-bfdc-45a8-83af-fc967c1745f5" providerId="ADAL" clId="{44E99D3F-AE6F-4359-99AB-EB0E9820D21A}" dt="2021-01-05T11:23:38.899" v="531" actId="1076"/>
          <ac:spMkLst>
            <pc:docMk/>
            <pc:sldMk cId="2629751771" sldId="298"/>
            <ac:spMk id="3" creationId="{A8AD404F-6A4F-D944-8660-269082C61C7F}"/>
          </ac:spMkLst>
        </pc:spChg>
      </pc:sldChg>
      <pc:sldChg chg="addSp modSp">
        <pc:chgData name="Leena Markiet" userId="a2e638ae-bfdc-45a8-83af-fc967c1745f5" providerId="ADAL" clId="{44E99D3F-AE6F-4359-99AB-EB0E9820D21A}" dt="2021-01-05T11:25:20.403" v="557" actId="1076"/>
        <pc:sldMkLst>
          <pc:docMk/>
          <pc:sldMk cId="3871331658" sldId="299"/>
        </pc:sldMkLst>
        <pc:spChg chg="mod">
          <ac:chgData name="Leena Markiet" userId="a2e638ae-bfdc-45a8-83af-fc967c1745f5" providerId="ADAL" clId="{44E99D3F-AE6F-4359-99AB-EB0E9820D21A}" dt="2021-01-05T11:24:30.443" v="553" actId="1076"/>
          <ac:spMkLst>
            <pc:docMk/>
            <pc:sldMk cId="3871331658" sldId="299"/>
            <ac:spMk id="2" creationId="{AAF77028-921F-A647-A055-2B6066DB252A}"/>
          </ac:spMkLst>
        </pc:spChg>
        <pc:spChg chg="mod">
          <ac:chgData name="Leena Markiet" userId="a2e638ae-bfdc-45a8-83af-fc967c1745f5" providerId="ADAL" clId="{44E99D3F-AE6F-4359-99AB-EB0E9820D21A}" dt="2021-01-05T11:24:27.371" v="552" actId="1076"/>
          <ac:spMkLst>
            <pc:docMk/>
            <pc:sldMk cId="3871331658" sldId="299"/>
            <ac:spMk id="3" creationId="{A8AD404F-6A4F-D944-8660-269082C61C7F}"/>
          </ac:spMkLst>
        </pc:spChg>
        <pc:picChg chg="add mod">
          <ac:chgData name="Leena Markiet" userId="a2e638ae-bfdc-45a8-83af-fc967c1745f5" providerId="ADAL" clId="{44E99D3F-AE6F-4359-99AB-EB0E9820D21A}" dt="2021-01-05T11:25:20.403" v="557" actId="1076"/>
          <ac:picMkLst>
            <pc:docMk/>
            <pc:sldMk cId="3871331658" sldId="299"/>
            <ac:picMk id="5" creationId="{60BDE783-7800-4E55-A449-33C0C14325B0}"/>
          </ac:picMkLst>
        </pc:picChg>
      </pc:sldChg>
      <pc:sldChg chg="addSp delSp modSp">
        <pc:chgData name="Leena Markiet" userId="a2e638ae-bfdc-45a8-83af-fc967c1745f5" providerId="ADAL" clId="{44E99D3F-AE6F-4359-99AB-EB0E9820D21A}" dt="2021-01-05T11:27:01.946" v="572" actId="1076"/>
        <pc:sldMkLst>
          <pc:docMk/>
          <pc:sldMk cId="3464048326" sldId="300"/>
        </pc:sldMkLst>
        <pc:spChg chg="mod">
          <ac:chgData name="Leena Markiet" userId="a2e638ae-bfdc-45a8-83af-fc967c1745f5" providerId="ADAL" clId="{44E99D3F-AE6F-4359-99AB-EB0E9820D21A}" dt="2021-01-05T11:25:29.692" v="560" actId="404"/>
          <ac:spMkLst>
            <pc:docMk/>
            <pc:sldMk cId="3464048326" sldId="300"/>
            <ac:spMk id="2" creationId="{AAF77028-921F-A647-A055-2B6066DB252A}"/>
          </ac:spMkLst>
        </pc:spChg>
        <pc:spChg chg="mod">
          <ac:chgData name="Leena Markiet" userId="a2e638ae-bfdc-45a8-83af-fc967c1745f5" providerId="ADAL" clId="{44E99D3F-AE6F-4359-99AB-EB0E9820D21A}" dt="2021-01-05T11:26:23.227" v="564" actId="1076"/>
          <ac:spMkLst>
            <pc:docMk/>
            <pc:sldMk cId="3464048326" sldId="300"/>
            <ac:spMk id="3" creationId="{A8AD404F-6A4F-D944-8660-269082C61C7F}"/>
          </ac:spMkLst>
        </pc:spChg>
        <pc:picChg chg="add del mod">
          <ac:chgData name="Leena Markiet" userId="a2e638ae-bfdc-45a8-83af-fc967c1745f5" providerId="ADAL" clId="{44E99D3F-AE6F-4359-99AB-EB0E9820D21A}" dt="2021-01-05T11:26:34.059" v="566" actId="478"/>
          <ac:picMkLst>
            <pc:docMk/>
            <pc:sldMk cId="3464048326" sldId="300"/>
            <ac:picMk id="5" creationId="{0A8012F8-DDB7-49E2-95BF-697D1EDA599B}"/>
          </ac:picMkLst>
        </pc:picChg>
        <pc:picChg chg="add mod">
          <ac:chgData name="Leena Markiet" userId="a2e638ae-bfdc-45a8-83af-fc967c1745f5" providerId="ADAL" clId="{44E99D3F-AE6F-4359-99AB-EB0E9820D21A}" dt="2021-01-05T11:27:01.946" v="572" actId="1076"/>
          <ac:picMkLst>
            <pc:docMk/>
            <pc:sldMk cId="3464048326" sldId="300"/>
            <ac:picMk id="7" creationId="{66946C00-3E49-419E-82C7-78E2BB75A043}"/>
          </ac:picMkLst>
        </pc:picChg>
      </pc:sldChg>
      <pc:sldChg chg="modSp">
        <pc:chgData name="Leena Markiet" userId="a2e638ae-bfdc-45a8-83af-fc967c1745f5" providerId="ADAL" clId="{44E99D3F-AE6F-4359-99AB-EB0E9820D21A}" dt="2021-01-05T11:27:32.011" v="583" actId="1076"/>
        <pc:sldMkLst>
          <pc:docMk/>
          <pc:sldMk cId="3207665863" sldId="301"/>
        </pc:sldMkLst>
        <pc:spChg chg="mod">
          <ac:chgData name="Leena Markiet" userId="a2e638ae-bfdc-45a8-83af-fc967c1745f5" providerId="ADAL" clId="{44E99D3F-AE6F-4359-99AB-EB0E9820D21A}" dt="2021-01-05T11:27:32.011" v="583" actId="1076"/>
          <ac:spMkLst>
            <pc:docMk/>
            <pc:sldMk cId="3207665863" sldId="301"/>
            <ac:spMk id="2" creationId="{AAF77028-921F-A647-A055-2B6066DB252A}"/>
          </ac:spMkLst>
        </pc:spChg>
        <pc:spChg chg="mod">
          <ac:chgData name="Leena Markiet" userId="a2e638ae-bfdc-45a8-83af-fc967c1745f5" providerId="ADAL" clId="{44E99D3F-AE6F-4359-99AB-EB0E9820D21A}" dt="2021-01-05T11:27:28.114" v="582" actId="1076"/>
          <ac:spMkLst>
            <pc:docMk/>
            <pc:sldMk cId="3207665863" sldId="301"/>
            <ac:spMk id="3" creationId="{A8AD404F-6A4F-D944-8660-269082C61C7F}"/>
          </ac:spMkLst>
        </pc:spChg>
      </pc:sldChg>
      <pc:sldChg chg="modSp">
        <pc:chgData name="Leena Markiet" userId="a2e638ae-bfdc-45a8-83af-fc967c1745f5" providerId="ADAL" clId="{44E99D3F-AE6F-4359-99AB-EB0E9820D21A}" dt="2021-01-05T11:28:10.117" v="589" actId="404"/>
        <pc:sldMkLst>
          <pc:docMk/>
          <pc:sldMk cId="4162397928" sldId="302"/>
        </pc:sldMkLst>
        <pc:spChg chg="mod">
          <ac:chgData name="Leena Markiet" userId="a2e638ae-bfdc-45a8-83af-fc967c1745f5" providerId="ADAL" clId="{44E99D3F-AE6F-4359-99AB-EB0E9820D21A}" dt="2021-01-05T11:28:10.117" v="589" actId="404"/>
          <ac:spMkLst>
            <pc:docMk/>
            <pc:sldMk cId="4162397928" sldId="302"/>
            <ac:spMk id="2" creationId="{AAF77028-921F-A647-A055-2B6066DB252A}"/>
          </ac:spMkLst>
        </pc:spChg>
        <pc:spChg chg="mod">
          <ac:chgData name="Leena Markiet" userId="a2e638ae-bfdc-45a8-83af-fc967c1745f5" providerId="ADAL" clId="{44E99D3F-AE6F-4359-99AB-EB0E9820D21A}" dt="2021-01-05T11:28:04.739" v="587" actId="1076"/>
          <ac:spMkLst>
            <pc:docMk/>
            <pc:sldMk cId="4162397928" sldId="302"/>
            <ac:spMk id="3" creationId="{A8AD404F-6A4F-D944-8660-269082C61C7F}"/>
          </ac:spMkLst>
        </pc:spChg>
      </pc:sldChg>
    </pc:docChg>
  </pc:docChgLst>
  <pc:docChgLst>
    <pc:chgData name="Suvi Kaljunen" userId="S::suvi.kaljunen@msl.fi::0b9a19b5-b3e6-466e-a203-2bade531b9c9" providerId="AD" clId="Web-{2A516E24-D277-4CA8-9196-46DA6BD58EFB}"/>
    <pc:docChg chg="modSld">
      <pc:chgData name="Suvi Kaljunen" userId="S::suvi.kaljunen@msl.fi::0b9a19b5-b3e6-466e-a203-2bade531b9c9" providerId="AD" clId="Web-{2A516E24-D277-4CA8-9196-46DA6BD58EFB}" dt="2021-01-07T08:04:07.366" v="626" actId="20577"/>
      <pc:docMkLst>
        <pc:docMk/>
      </pc:docMkLst>
      <pc:sldChg chg="modSp">
        <pc:chgData name="Suvi Kaljunen" userId="S::suvi.kaljunen@msl.fi::0b9a19b5-b3e6-466e-a203-2bade531b9c9" providerId="AD" clId="Web-{2A516E24-D277-4CA8-9196-46DA6BD58EFB}" dt="2021-01-07T08:04:07.366" v="625" actId="20577"/>
        <pc:sldMkLst>
          <pc:docMk/>
          <pc:sldMk cId="2765280768" sldId="276"/>
        </pc:sldMkLst>
        <pc:spChg chg="mod">
          <ac:chgData name="Suvi Kaljunen" userId="S::suvi.kaljunen@msl.fi::0b9a19b5-b3e6-466e-a203-2bade531b9c9" providerId="AD" clId="Web-{2A516E24-D277-4CA8-9196-46DA6BD58EFB}" dt="2021-01-07T08:04:07.366" v="625" actId="20577"/>
          <ac:spMkLst>
            <pc:docMk/>
            <pc:sldMk cId="2765280768" sldId="276"/>
            <ac:spMk id="3" creationId="{A8AD404F-6A4F-D944-8660-269082C61C7F}"/>
          </ac:spMkLst>
        </pc:spChg>
      </pc:sldChg>
      <pc:sldChg chg="modSp">
        <pc:chgData name="Suvi Kaljunen" userId="S::suvi.kaljunen@msl.fi::0b9a19b5-b3e6-466e-a203-2bade531b9c9" providerId="AD" clId="Web-{2A516E24-D277-4CA8-9196-46DA6BD58EFB}" dt="2021-01-07T07:56:45.998" v="4" actId="20577"/>
        <pc:sldMkLst>
          <pc:docMk/>
          <pc:sldMk cId="4034834057" sldId="293"/>
        </pc:sldMkLst>
        <pc:spChg chg="mod">
          <ac:chgData name="Suvi Kaljunen" userId="S::suvi.kaljunen@msl.fi::0b9a19b5-b3e6-466e-a203-2bade531b9c9" providerId="AD" clId="Web-{2A516E24-D277-4CA8-9196-46DA6BD58EFB}" dt="2021-01-07T07:56:45.998" v="4" actId="20577"/>
          <ac:spMkLst>
            <pc:docMk/>
            <pc:sldMk cId="4034834057" sldId="293"/>
            <ac:spMk id="3" creationId="{A8AD404F-6A4F-D944-8660-269082C61C7F}"/>
          </ac:spMkLst>
        </pc:spChg>
      </pc:sldChg>
      <pc:sldChg chg="modSp">
        <pc:chgData name="Suvi Kaljunen" userId="S::suvi.kaljunen@msl.fi::0b9a19b5-b3e6-466e-a203-2bade531b9c9" providerId="AD" clId="Web-{2A516E24-D277-4CA8-9196-46DA6BD58EFB}" dt="2021-01-07T07:57:28.749" v="8" actId="20577"/>
        <pc:sldMkLst>
          <pc:docMk/>
          <pc:sldMk cId="3464048326" sldId="300"/>
        </pc:sldMkLst>
        <pc:spChg chg="mod">
          <ac:chgData name="Suvi Kaljunen" userId="S::suvi.kaljunen@msl.fi::0b9a19b5-b3e6-466e-a203-2bade531b9c9" providerId="AD" clId="Web-{2A516E24-D277-4CA8-9196-46DA6BD58EFB}" dt="2021-01-07T07:57:28.749" v="8" actId="20577"/>
          <ac:spMkLst>
            <pc:docMk/>
            <pc:sldMk cId="3464048326" sldId="300"/>
            <ac:spMk id="3" creationId="{A8AD404F-6A4F-D944-8660-269082C61C7F}"/>
          </ac:spMkLst>
        </pc:spChg>
      </pc:sldChg>
    </pc:docChg>
  </pc:docChgLst>
  <pc:docChgLst>
    <pc:chgData name="Leena Markiet" userId="S::leena.markiet@msl.fi::a2e638ae-bfdc-45a8-83af-fc967c1745f5" providerId="AD" clId="Web-{934E100C-BC81-449C-BE63-B0050B924144}"/>
    <pc:docChg chg="modSld">
      <pc:chgData name="Leena Markiet" userId="S::leena.markiet@msl.fi::a2e638ae-bfdc-45a8-83af-fc967c1745f5" providerId="AD" clId="Web-{934E100C-BC81-449C-BE63-B0050B924144}" dt="2021-01-07T08:11:29.925" v="30" actId="20577"/>
      <pc:docMkLst>
        <pc:docMk/>
      </pc:docMkLst>
      <pc:sldChg chg="modSp">
        <pc:chgData name="Leena Markiet" userId="S::leena.markiet@msl.fi::a2e638ae-bfdc-45a8-83af-fc967c1745f5" providerId="AD" clId="Web-{934E100C-BC81-449C-BE63-B0050B924144}" dt="2021-01-07T08:11:11.534" v="25" actId="1076"/>
        <pc:sldMkLst>
          <pc:docMk/>
          <pc:sldMk cId="2765280768" sldId="276"/>
        </pc:sldMkLst>
        <pc:spChg chg="mod">
          <ac:chgData name="Leena Markiet" userId="S::leena.markiet@msl.fi::a2e638ae-bfdc-45a8-83af-fc967c1745f5" providerId="AD" clId="Web-{934E100C-BC81-449C-BE63-B0050B924144}" dt="2021-01-07T08:11:11.534" v="25" actId="1076"/>
          <ac:spMkLst>
            <pc:docMk/>
            <pc:sldMk cId="2765280768" sldId="276"/>
            <ac:spMk id="2" creationId="{AAF77028-921F-A647-A055-2B6066DB252A}"/>
          </ac:spMkLst>
        </pc:spChg>
        <pc:spChg chg="mod">
          <ac:chgData name="Leena Markiet" userId="S::leena.markiet@msl.fi::a2e638ae-bfdc-45a8-83af-fc967c1745f5" providerId="AD" clId="Web-{934E100C-BC81-449C-BE63-B0050B924144}" dt="2021-01-07T08:11:09.362" v="24" actId="1076"/>
          <ac:spMkLst>
            <pc:docMk/>
            <pc:sldMk cId="2765280768" sldId="276"/>
            <ac:spMk id="3" creationId="{A8AD404F-6A4F-D944-8660-269082C61C7F}"/>
          </ac:spMkLst>
        </pc:spChg>
      </pc:sldChg>
      <pc:sldChg chg="modSp">
        <pc:chgData name="Leena Markiet" userId="S::leena.markiet@msl.fi::a2e638ae-bfdc-45a8-83af-fc967c1745f5" providerId="AD" clId="Web-{934E100C-BC81-449C-BE63-B0050B924144}" dt="2021-01-07T08:10:39.002" v="10" actId="20577"/>
        <pc:sldMkLst>
          <pc:docMk/>
          <pc:sldMk cId="3464048326" sldId="300"/>
        </pc:sldMkLst>
        <pc:spChg chg="mod">
          <ac:chgData name="Leena Markiet" userId="S::leena.markiet@msl.fi::a2e638ae-bfdc-45a8-83af-fc967c1745f5" providerId="AD" clId="Web-{934E100C-BC81-449C-BE63-B0050B924144}" dt="2021-01-07T08:10:39.002" v="10" actId="20577"/>
          <ac:spMkLst>
            <pc:docMk/>
            <pc:sldMk cId="3464048326" sldId="300"/>
            <ac:spMk id="3" creationId="{A8AD404F-6A4F-D944-8660-269082C61C7F}"/>
          </ac:spMkLst>
        </pc:spChg>
      </pc:sldChg>
      <pc:sldChg chg="modSp">
        <pc:chgData name="Leena Markiet" userId="S::leena.markiet@msl.fi::a2e638ae-bfdc-45a8-83af-fc967c1745f5" providerId="AD" clId="Web-{934E100C-BC81-449C-BE63-B0050B924144}" dt="2021-01-07T08:11:27.050" v="28" actId="20577"/>
        <pc:sldMkLst>
          <pc:docMk/>
          <pc:sldMk cId="4162397928" sldId="302"/>
        </pc:sldMkLst>
        <pc:spChg chg="mod">
          <ac:chgData name="Leena Markiet" userId="S::leena.markiet@msl.fi::a2e638ae-bfdc-45a8-83af-fc967c1745f5" providerId="AD" clId="Web-{934E100C-BC81-449C-BE63-B0050B924144}" dt="2021-01-07T08:11:27.050" v="28" actId="20577"/>
          <ac:spMkLst>
            <pc:docMk/>
            <pc:sldMk cId="4162397928" sldId="302"/>
            <ac:spMk id="3" creationId="{A8AD404F-6A4F-D944-8660-269082C61C7F}"/>
          </ac:spMkLst>
        </pc:spChg>
      </pc:sldChg>
    </pc:docChg>
  </pc:docChgLst>
  <pc:docChgLst>
    <pc:chgData name="Sofia Heininen" userId="S::sofia.heininen@msl.fi::1a240fc5-e86d-4bab-b5b8-7ff12d3c1b2f" providerId="AD" clId="Web-{7758EA8E-ACFD-4F7C-90E3-7BEFF6CD2BD7}"/>
    <pc:docChg chg="modSld">
      <pc:chgData name="Sofia Heininen" userId="S::sofia.heininen@msl.fi::1a240fc5-e86d-4bab-b5b8-7ff12d3c1b2f" providerId="AD" clId="Web-{7758EA8E-ACFD-4F7C-90E3-7BEFF6CD2BD7}" dt="2021-01-07T11:16:09.971" v="173" actId="1076"/>
      <pc:docMkLst>
        <pc:docMk/>
      </pc:docMkLst>
      <pc:sldChg chg="modSp">
        <pc:chgData name="Sofia Heininen" userId="S::sofia.heininen@msl.fi::1a240fc5-e86d-4bab-b5b8-7ff12d3c1b2f" providerId="AD" clId="Web-{7758EA8E-ACFD-4F7C-90E3-7BEFF6CD2BD7}" dt="2021-01-07T11:16:09.971" v="173" actId="1076"/>
        <pc:sldMkLst>
          <pc:docMk/>
          <pc:sldMk cId="3207665863" sldId="301"/>
        </pc:sldMkLst>
        <pc:spChg chg="mod">
          <ac:chgData name="Sofia Heininen" userId="S::sofia.heininen@msl.fi::1a240fc5-e86d-4bab-b5b8-7ff12d3c1b2f" providerId="AD" clId="Web-{7758EA8E-ACFD-4F7C-90E3-7BEFF6CD2BD7}" dt="2021-01-07T11:16:09.971" v="173" actId="1076"/>
          <ac:spMkLst>
            <pc:docMk/>
            <pc:sldMk cId="3207665863" sldId="301"/>
            <ac:spMk id="3" creationId="{A8AD404F-6A4F-D944-8660-269082C61C7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i-FI"/>
          </a:p>
        </p:txBody>
      </p:sp>
      <p:sp>
        <p:nvSpPr>
          <p:cNvPr id="3" name="Päivämäärän paikkamerkki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C7819C5-2F57-4A6A-A6C0-93DF6656E6C9}" type="datetimeFigureOut">
              <a:rPr lang="fi-FI" smtClean="0"/>
              <a:t>28.1.2021</a:t>
            </a:fld>
            <a:endParaRPr lang="fi-FI"/>
          </a:p>
        </p:txBody>
      </p:sp>
      <p:sp>
        <p:nvSpPr>
          <p:cNvPr id="4" name="Dian kuvan paikkamerkki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fi-FI"/>
          </a:p>
        </p:txBody>
      </p:sp>
      <p:sp>
        <p:nvSpPr>
          <p:cNvPr id="5" name="Huomautusten paikkamerkki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fi-FI"/>
          </a:p>
        </p:txBody>
      </p:sp>
      <p:sp>
        <p:nvSpPr>
          <p:cNvPr id="7" name="Dian numeron paikkamerkki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54B436C-B6D2-4928-9E42-94EBE2D286AD}" type="slidenum">
              <a:rPr lang="fi-FI" smtClean="0"/>
              <a:t>‹#›</a:t>
            </a:fld>
            <a:endParaRPr lang="fi-FI"/>
          </a:p>
        </p:txBody>
      </p:sp>
    </p:spTree>
    <p:extLst>
      <p:ext uri="{BB962C8B-B14F-4D97-AF65-F5344CB8AC3E}">
        <p14:creationId xmlns:p14="http://schemas.microsoft.com/office/powerpoint/2010/main" val="244061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66612">
              <a:defRPr/>
            </a:pPr>
            <a:r>
              <a:rPr lang="fi-FI" sz="1300"/>
              <a:t>Työntekijöiden motivointi on yksi johtamisen suurista haasteista. Tekemisen into ja tahto lähtevät työntekijästä itsestään. Toista ei voi juurikaan motivoida, mutta häntä voi auttaa löytämään motivaatiotekijänsä ja sitä kautta tukea motivoitumista. On hyvä auttaa työntekijöitä selvittämään, mitä he haluavat uraltaan, kuunnella heitä ja olla samalla luottamuksen arvoisia. Kun on selvitetty, mitkä ovat työntekijän tavoitteet, voidaan tehdä suunnitelma niiden toteuttamiseksi. Työtehtäviä voidaan muokata paremmin vastaamaan työntekijän motivaatiotekijöitä. Tärkeimmät motivoivat tekijät liittyvät usein mm. työn mielekkyyteen, ihmisten kokemaan arvostukseen, laadukkaaseen johtamiseen, hyviin ihmissuhteisiin ja luottamukselliseen ilmapiiriin. </a:t>
            </a:r>
          </a:p>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3</a:t>
            </a:fld>
            <a:endParaRPr lang="fi-FI"/>
          </a:p>
        </p:txBody>
      </p:sp>
    </p:spTree>
    <p:extLst>
      <p:ext uri="{BB962C8B-B14F-4D97-AF65-F5344CB8AC3E}">
        <p14:creationId xmlns:p14="http://schemas.microsoft.com/office/powerpoint/2010/main" val="30614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66612">
              <a:defRPr/>
            </a:pPr>
            <a:r>
              <a:rPr lang="fi-FI" sz="1300"/>
              <a:t>Työn merkityksellisyys voidaan kiteyttää tarkoittamaan ihmisen kokemaa myönteistä tunnetta työssään, itse työn merkitystä, merkityksellistä työn tarkoitusta ja tavoitetta sekä työtä, joka tuo osaltaan merkityksellisyyttä omaan elämään. Pelkän toimeentulon sijaan merkityksellinen työ voi olla tärkeä osa elämää, jossa ihminen pääsee toteuttamaan itseään. Tämä rakentaa tarpeellisuuden ja arvostuksen kokemusta osana yhteisöä. Yksilötasolla jokainen kuitenkin kokee työn merkityksellisyyden kukin omalla tavallaan.</a:t>
            </a:r>
          </a:p>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12</a:t>
            </a:fld>
            <a:endParaRPr lang="fi-FI"/>
          </a:p>
        </p:txBody>
      </p:sp>
    </p:spTree>
    <p:extLst>
      <p:ext uri="{BB962C8B-B14F-4D97-AF65-F5344CB8AC3E}">
        <p14:creationId xmlns:p14="http://schemas.microsoft.com/office/powerpoint/2010/main" val="77238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66612">
              <a:defRPr/>
            </a:pPr>
            <a:r>
              <a:rPr lang="fi-FI" sz="1300"/>
              <a:t>Työn haasteellisuus, nautinnollisuus ja merkitys lisäävät työhön sitoutumista.  Merkityksellisyyteen liittyy usein myös ylpeyden tunnetta omasta työstä ja osaamisesta sekä hyvästä suorituksesta työtehtävän valmistuttua.  Tällöin työ koetaan inspiroivaksi, mielenkiintoiseksi, jopa kiehtovaksi. Merkityksellisyys ei välttämättä ole jatkuva tunne, vaan ajoittain koettu tunnetila. Usein merkityksellisyyden tunnetta koetaan vasta työn tekemisen jälkeen, kun analysoidaan koettuja haasteita ja niiden voittamista.</a:t>
            </a:r>
          </a:p>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13</a:t>
            </a:fld>
            <a:endParaRPr lang="fi-FI"/>
          </a:p>
        </p:txBody>
      </p:sp>
    </p:spTree>
    <p:extLst>
      <p:ext uri="{BB962C8B-B14F-4D97-AF65-F5344CB8AC3E}">
        <p14:creationId xmlns:p14="http://schemas.microsoft.com/office/powerpoint/2010/main" val="203561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14</a:t>
            </a:fld>
            <a:endParaRPr lang="fi-FI"/>
          </a:p>
        </p:txBody>
      </p:sp>
    </p:spTree>
    <p:extLst>
      <p:ext uri="{BB962C8B-B14F-4D97-AF65-F5344CB8AC3E}">
        <p14:creationId xmlns:p14="http://schemas.microsoft.com/office/powerpoint/2010/main" val="2758781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300"/>
              <a:t>Tehtävä: Pieni keskustelu pienryhmissä, keskeiset ajatukset post-it –lapuille, jotka kootaan kunkin teeman omalle </a:t>
            </a:r>
            <a:r>
              <a:rPr lang="fi-FI" sz="1300" err="1"/>
              <a:t>fläpille</a:t>
            </a:r>
            <a:r>
              <a:rPr lang="fi-FI" sz="1300"/>
              <a:t>. </a:t>
            </a:r>
          </a:p>
          <a:p>
            <a:endParaRPr lang="fi-FI" sz="1300"/>
          </a:p>
          <a:p>
            <a:r>
              <a:rPr lang="fi-FI" sz="1300"/>
              <a:t>Organisaation mission tunnistaminen, vision ja sen merkitysten ymmärtäminen sekä organisaation arvojen kokeminen omiksi rakentavat kokemusta oman työn merkityksellisyydestä. On tärkeää, että organisaation johto huolehtii mission selkeyttämisestä, kaikille ymmärrettävän vision luomisesta sekä organisaation arvoihin liittyvästä keskustelusta. </a:t>
            </a:r>
          </a:p>
          <a:p>
            <a:endParaRPr lang="fi-FI" sz="1300"/>
          </a:p>
          <a:p>
            <a:r>
              <a:rPr lang="fi-FI"/>
              <a:t>Mission ja vision ero on se, että missio viittaa enemmän olemassaolon syyhyn ja tehtävään, ja visio puolestaan kuvaa tulevaisuutta ja sitä, missä yritys haluaa joskus vuosien päästä olla.</a:t>
            </a:r>
          </a:p>
          <a:p>
            <a:r>
              <a:rPr lang="fi-FI"/>
              <a:t>Missio on siis enemmän nykytilaa ja visio tulevaisuutta.</a:t>
            </a:r>
          </a:p>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15</a:t>
            </a:fld>
            <a:endParaRPr lang="fi-FI"/>
          </a:p>
        </p:txBody>
      </p:sp>
    </p:spTree>
    <p:extLst>
      <p:ext uri="{BB962C8B-B14F-4D97-AF65-F5344CB8AC3E}">
        <p14:creationId xmlns:p14="http://schemas.microsoft.com/office/powerpoint/2010/main" val="3326881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300"/>
              <a:t>Jotta työ motivoisi, on jokaisen työntekijän ymmärrettävä, mikä on erilaisten työtehtävien merkitys ja tarkoitus sekä kokonaisuuteen että myös jonkun toisen työntekijän tekemään työhön. Tätä voi kehittää keskustelemalla jokaisen työntekijän kanssa työn tavoitteista, työn sisällöstä sekä työn liittymisestä kokonaisuuteen. </a:t>
            </a:r>
          </a:p>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16</a:t>
            </a:fld>
            <a:endParaRPr lang="fi-FI"/>
          </a:p>
        </p:txBody>
      </p:sp>
    </p:spTree>
    <p:extLst>
      <p:ext uri="{BB962C8B-B14F-4D97-AF65-F5344CB8AC3E}">
        <p14:creationId xmlns:p14="http://schemas.microsoft.com/office/powerpoint/2010/main" val="2131709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300"/>
              <a:t>Ihmisten välisen vuorovaikutuksen on havaittu olevan yksi tärkeimmistä merkityksellisyyttä lisäävistä tekijöistä työyhteisöissä - hyvät ja rakentavat asiakassuhteet, positiiviset ihmissuhteet työpaikalla, toimivat ja luontevat esimies-alaissuhteet. Johtajien ja esimiesten on hyvä luoda työyhteisöön yhteisöllisyyttä, me-henkeä sekä ylläpitää ja kehittää edelleen yhteistyötä työntekijöiden, yksiköiden ja osastojen välillä. </a:t>
            </a:r>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17</a:t>
            </a:fld>
            <a:endParaRPr lang="fi-FI"/>
          </a:p>
        </p:txBody>
      </p:sp>
    </p:spTree>
    <p:extLst>
      <p:ext uri="{BB962C8B-B14F-4D97-AF65-F5344CB8AC3E}">
        <p14:creationId xmlns:p14="http://schemas.microsoft.com/office/powerpoint/2010/main" val="53913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300"/>
              <a:t>Jatkuva ja yksitoikkoinen rutiini on myrkkyä työmotivaatiolle. Riittävä määrä haasteita lisää työntekijän motivaatiota ja antaa työlle merkityksellisyyttä. Työ on usein ongelmien ratkaisemista, virheiden korjaamista ja vaivannäköä, joihin ratkaisujen löytäminen edellyttää luovuutta ja usein myös yhteistyötä toisten työntekijöiden kanssa. Tämä lisää työn kokemista merkitykselliseksi sekä antaa mahdollisuuksia kehittää organisaation toimintamallia tiimityöskentelyn ja itseohjautuvuuden suuntaan.</a:t>
            </a:r>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18</a:t>
            </a:fld>
            <a:endParaRPr lang="fi-FI"/>
          </a:p>
        </p:txBody>
      </p:sp>
    </p:spTree>
    <p:extLst>
      <p:ext uri="{BB962C8B-B14F-4D97-AF65-F5344CB8AC3E}">
        <p14:creationId xmlns:p14="http://schemas.microsoft.com/office/powerpoint/2010/main" val="2802135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66612">
              <a:defRPr/>
            </a:pPr>
            <a:r>
              <a:rPr lang="fi-FI" sz="1300"/>
              <a:t>Työn haasteellisuus, nautinnollisuus ja merkitys lisäävät työhön sitoutumista.  Merkityksellisyyteen liittyy usein myös ylpeyden tunnetta omasta työstä ja osaamisesta sekä hyvästä suorituksesta työtehtävän valmistuttua.  Tällöin työ koetaan inspiroivaksi, mielenkiintoiseksi, jopa kiehtovaksi. Merkityksellisyys ei välttämättä ole jatkuva tunne, vaan ajoittain koettu tunnetila. Usein merkityksellisyyden tunnetta koetaan vasta työn tekemisen jälkeen, kun analysoidaan koettuja haasteita ja niiden voittamista.</a:t>
            </a:r>
          </a:p>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19</a:t>
            </a:fld>
            <a:endParaRPr lang="fi-FI"/>
          </a:p>
        </p:txBody>
      </p:sp>
    </p:spTree>
    <p:extLst>
      <p:ext uri="{BB962C8B-B14F-4D97-AF65-F5344CB8AC3E}">
        <p14:creationId xmlns:p14="http://schemas.microsoft.com/office/powerpoint/2010/main" val="599886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66612">
              <a:defRPr/>
            </a:pPr>
            <a:r>
              <a:rPr lang="fi-FI" sz="1300"/>
              <a:t>Tietoisuus omista tunteista tarkoittaa omien tunteiden ja niiden vaikutusten tunnistamista. Tällöin ihmiset tietävät mitä tuntevat ja miksi sekä ymmärtävät miten tunteet liittyvät siihen mitä he ajattelevat, sanovat ja tekevät. Samoin he tajuavat miten tunteet vaikuttavat työsuorituksen laatuun sekä osaavat toimia omien arvojensa pohjalta kohti päämääriään. </a:t>
            </a:r>
          </a:p>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22</a:t>
            </a:fld>
            <a:endParaRPr lang="fi-FI"/>
          </a:p>
        </p:txBody>
      </p:sp>
    </p:spTree>
    <p:extLst>
      <p:ext uri="{BB962C8B-B14F-4D97-AF65-F5344CB8AC3E}">
        <p14:creationId xmlns:p14="http://schemas.microsoft.com/office/powerpoint/2010/main" val="305788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300"/>
              <a:t>Omien tunteiden tunnistaminen näkyy myös realistisena itseluottamuksena. Se antaa päätöksiin ja toimintaan rohkeutta, mikä perustuu varmuuteen omista kyvyistä, arvoista ja päämääristä.</a:t>
            </a:r>
          </a:p>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23</a:t>
            </a:fld>
            <a:endParaRPr lang="fi-FI"/>
          </a:p>
        </p:txBody>
      </p:sp>
    </p:spTree>
    <p:extLst>
      <p:ext uri="{BB962C8B-B14F-4D97-AF65-F5344CB8AC3E}">
        <p14:creationId xmlns:p14="http://schemas.microsoft.com/office/powerpoint/2010/main" val="338680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66612">
              <a:defRPr/>
            </a:pPr>
            <a:r>
              <a:rPr lang="fi-FI" sz="1300"/>
              <a:t>Aito ja kestävä motivaatio ei kuitenkaan synny ilman työntekijän omaa panosta, vaikka puitteet olisivatkin oikeanlaiset. Omien motivaatiotekijöiden tunnistaminen auttaa tekemään omalta kannalta toimivampia valintoja. On tärkeää löytää tasapaino työn haasteissa: liian haastavat tehtävät sekä epäonnistumiset tuhoavat sisäisen motivaation. Toisaalta ihminen tylsistyy, jos työn haasteet ovat vähäisiä omaan osaamiseen nähden. </a:t>
            </a:r>
          </a:p>
          <a:p>
            <a:endParaRPr lang="fi-FI" sz="1300"/>
          </a:p>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4</a:t>
            </a:fld>
            <a:endParaRPr lang="fi-FI"/>
          </a:p>
        </p:txBody>
      </p:sp>
    </p:spTree>
    <p:extLst>
      <p:ext uri="{BB962C8B-B14F-4D97-AF65-F5344CB8AC3E}">
        <p14:creationId xmlns:p14="http://schemas.microsoft.com/office/powerpoint/2010/main" val="1890832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300"/>
              <a:t>Empaattinen ihminen kykenee aistimaan, ennakoimaan tai ymmärtämään muiden ihmisten huolia, tarpeita ja mielenliikkeitä. Empaattisen johtamisen vaikutukset näkyvät työyhteisössä selvästi. Empatia luo ihmisten välille arvostusta ja kunnioitusta ja työyhteisön toimintaan yhteenkuuluvuutta.  Se myös lisää sujuvuutta ja tehokkuutta. </a:t>
            </a:r>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24</a:t>
            </a:fld>
            <a:endParaRPr lang="fi-FI"/>
          </a:p>
        </p:txBody>
      </p:sp>
    </p:spTree>
    <p:extLst>
      <p:ext uri="{BB962C8B-B14F-4D97-AF65-F5344CB8AC3E}">
        <p14:creationId xmlns:p14="http://schemas.microsoft.com/office/powerpoint/2010/main" val="2745191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300"/>
              <a:t>Empaattinen ihminen kykenee aistimaan, ennakoimaan tai ymmärtämään muiden ihmisten huolia, tarpeita ja mielenliikkeitä. Empaattisen johtamisen vaikutukset näkyvät työyhteisössä selvästi. Empatia luo ihmisten välille arvostusta ja kunnioitusta ja työyhteisön toimintaan yhteenkuuluvuutta.  Se myös lisää sujuvuutta ja tehokkuutta. </a:t>
            </a:r>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25</a:t>
            </a:fld>
            <a:endParaRPr lang="fi-FI"/>
          </a:p>
        </p:txBody>
      </p:sp>
    </p:spTree>
    <p:extLst>
      <p:ext uri="{BB962C8B-B14F-4D97-AF65-F5344CB8AC3E}">
        <p14:creationId xmlns:p14="http://schemas.microsoft.com/office/powerpoint/2010/main" val="330309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66612">
              <a:defRPr/>
            </a:pPr>
            <a:r>
              <a:rPr lang="fi-FI" sz="1300"/>
              <a:t>Sisäistä motivaatiota on tutkittu mm. Haaga-Helian koordinoimassa </a:t>
            </a:r>
            <a:r>
              <a:rPr lang="fi-FI" sz="1300" err="1"/>
              <a:t>Leading</a:t>
            </a:r>
            <a:r>
              <a:rPr lang="fi-FI" sz="1300"/>
              <a:t>-Passion hankkeessa, jonka tavoitteena on löytää uusia johtamismalleja suomalaisten yritysten kilpailukyvyn kehittämiseksi nuorten työasenteita ja nykyisiä johtamiskäytäntöjä tutkien. Tuloksista on noussut esiin sisäisen motivaation sekä työstä innostumisen linkittyminen vahvaan hallinnantunteeseen sekä kokemukseen siitä, että omaa työnkuvaa on mahdollista kehittää. Sisäinen motivaatio vahvistuu henkilöillä, jotka pystyvät vaikuttamaan itse omaan työhönsä sekä kehittymiseensä. Itseohjautuvuusteorian vapaaehtoisuus sekä kyvykkyys ovat tulleet esille myös tässä tutkimuksessa, jotka ovat olennainen osa sisäisen motivaation rakentumista. Korkeimmillaan hallinnantunne omasta toiminnastaan onkin niillä yksilöillä, jotka ovat sisäisesti motivoituneita. (Haaga-Helia 2016.) </a:t>
            </a:r>
          </a:p>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5</a:t>
            </a:fld>
            <a:endParaRPr lang="fi-FI"/>
          </a:p>
        </p:txBody>
      </p:sp>
    </p:spTree>
    <p:extLst>
      <p:ext uri="{BB962C8B-B14F-4D97-AF65-F5344CB8AC3E}">
        <p14:creationId xmlns:p14="http://schemas.microsoft.com/office/powerpoint/2010/main" val="227929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66612">
              <a:defRPr/>
            </a:pPr>
            <a:r>
              <a:rPr lang="fi-FI" sz="1300"/>
              <a:t>Vapaaehtoisuutta voidaan myös vahvistaa omassa elämässä. Aluksi on tunnistettava omat kiinnostuksen kohteet, joista innostuu ja joita arvostaa. Toiseksi omaa elämää tulee muuttaa niin, että pääsee toteuttamaan omia kiinnostuksen kohteitaan. Vapaaehtoisuudessa toimimisessa henkilön tulee tietää, mitä haluaa, joten itsetutkiskelu on edellytys sen löytymiselle. Martela 2015.</a:t>
            </a:r>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6</a:t>
            </a:fld>
            <a:endParaRPr lang="fi-FI"/>
          </a:p>
        </p:txBody>
      </p:sp>
    </p:spTree>
    <p:extLst>
      <p:ext uri="{BB962C8B-B14F-4D97-AF65-F5344CB8AC3E}">
        <p14:creationId xmlns:p14="http://schemas.microsoft.com/office/powerpoint/2010/main" val="228637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300"/>
              <a:t>Taitava tekeminen ja hallinnantunne, asioiden aikaansaaminen sekä jatkuva uuden oppiminen ja kehittyminen saavat aikaan ihmisissä kyvykkyyden tunteen. </a:t>
            </a:r>
          </a:p>
          <a:p>
            <a:r>
              <a:rPr lang="fi-FI" sz="1300"/>
              <a:t>Palautteen saaminen on myös olennainen osa kyvykkyyden kokemista. Jotta yksilö voi tuntea osaamisensa ja omien kykyjensä olevan tarpeeksi hyvällä tasolla, tarvitaan siihen palautetta siitä, millaista oma tekeminen on. Palautteen antaminen edellyttää kuitenkin jonkinlaisia päämääriä ja standardeja, joihin suoritusta peilataan. Kyvykkyyden kokemus vaatiikin, että on jokin tapa arvioida suoritusten onnistumista ja ennalta sovitut päämäärät ovat edellytys, jotta tekeminen olisi mahdollista saavuttaa. Martela 2015.</a:t>
            </a:r>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7</a:t>
            </a:fld>
            <a:endParaRPr lang="fi-FI"/>
          </a:p>
        </p:txBody>
      </p:sp>
    </p:spTree>
    <p:extLst>
      <p:ext uri="{BB962C8B-B14F-4D97-AF65-F5344CB8AC3E}">
        <p14:creationId xmlns:p14="http://schemas.microsoft.com/office/powerpoint/2010/main" val="165308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66612">
              <a:defRPr/>
            </a:pPr>
            <a:r>
              <a:rPr lang="fi-FI" sz="1300"/>
              <a:t>Yhteenkuuluvuuden tunteeseen vaikuttavat keskinäinen ryhmähenki, osoitus yrityksen johdolta aidosta välittämisestä ja arvostamisesta sekä reilu ja luotettava toiminta. Keskinäisellä ryhmähengellä tarkoitetaan, että ihmiset kokevat olevansa osa toisistaan välittävää yhteisöä. Tärkeää on myös, että yrityksen johto ja koko organisaatio osoittavat työntekijöilleen aidosti välittävänsä heistä sekä arvostavat heidän työpanostaan. Reilulla ja luotettavalla toiminnalla puolestaan osoitetaan toiminnan olevan oikeudenmukaista. Vuorovaikutus sekä yhteinen toiminta ovat tällöin helpompaa, kun luotetaan toisiin ja ennen kaikkea työyhteisössä on mukavaa työskennellä, kun sen koetaan olevan oikeudenmukainen. Martela &amp; </a:t>
            </a:r>
            <a:r>
              <a:rPr lang="fi-FI" sz="1300" err="1"/>
              <a:t>Jarenko</a:t>
            </a:r>
            <a:r>
              <a:rPr lang="fi-FI" sz="1300"/>
              <a:t> 2015.</a:t>
            </a:r>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8</a:t>
            </a:fld>
            <a:endParaRPr lang="fi-FI"/>
          </a:p>
        </p:txBody>
      </p:sp>
    </p:spTree>
    <p:extLst>
      <p:ext uri="{BB962C8B-B14F-4D97-AF65-F5344CB8AC3E}">
        <p14:creationId xmlns:p14="http://schemas.microsoft.com/office/powerpoint/2010/main" val="385754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66612">
              <a:defRPr/>
            </a:pPr>
            <a:r>
              <a:rPr lang="fi-FI" sz="1300"/>
              <a:t>Organisaation ja työntekijöiden näkökulmasta hyväntekemisen tunne muodostuu kolmesta osa-alueesta, jota on kuvattu alla olevalla kuviolla. Ensimmäisenä on missio, joka tarkoittaa organisaation tuottamaa hyvää. Työntekijät haluavat tuntea ja kokea olevansa töissä yrityksessä, joka tuottaa toiminnallaan jotain hyvää maailmalle. Toisena on </a:t>
            </a:r>
            <a:r>
              <a:rPr lang="fi-FI" sz="1300" err="1"/>
              <a:t>impakti</a:t>
            </a:r>
            <a:r>
              <a:rPr lang="fi-FI" sz="1300"/>
              <a:t>, joka tarkoittaa tunnetta, että omalla henkilökohtaisella työpanoksella on merkitystä muille ihmisille. Viimeisenä on auttaminen, joka tarkoittaa yksilön kokemusta oman työnsä hyödyllisyydestä organisaation sisällä, eli kokemusta auttaa työtovereita. Martela &amp; </a:t>
            </a:r>
            <a:r>
              <a:rPr lang="fi-FI" sz="1300" err="1"/>
              <a:t>Jarenko</a:t>
            </a:r>
            <a:r>
              <a:rPr lang="fi-FI" sz="1300"/>
              <a:t> 2015.</a:t>
            </a:r>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9</a:t>
            </a:fld>
            <a:endParaRPr lang="fi-FI"/>
          </a:p>
        </p:txBody>
      </p:sp>
    </p:spTree>
    <p:extLst>
      <p:ext uri="{BB962C8B-B14F-4D97-AF65-F5344CB8AC3E}">
        <p14:creationId xmlns:p14="http://schemas.microsoft.com/office/powerpoint/2010/main" val="59267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66612">
              <a:defRPr/>
            </a:pPr>
            <a:r>
              <a:rPr lang="fi-FI" sz="1300"/>
              <a:t>Työntekijöiden motivointi on yksi johtamisen suurista haasteista. Tekemisen into ja tahto lähtevät työntekijästä itsestään. Toista ei voi juurikaan motivoida, mutta häntä voi auttaa löytämään motivaatiotekijänsä ja sitä kautta tukea motivoitumista. On hyvä auttaa työntekijöitä selvittämään, mitä he haluavat uraltaan, kuunnella heitä ja olla samalla luottamuksen arvoisia. Kun on selvitetty, mitkä ovat työntekijän tavoitteet, voidaan tehdä suunnitelma niiden toteuttamiseksi. Työtehtäviä voidaan muokata paremmin vastaamaan työntekijän motivaatiotekijöitä. Tärkeimmät motivoivat tekijät liittyvät usein mm. työn mielekkyyteen, ihmisten kokemaan arvostukseen, laadukkaaseen johtamiseen, hyviin ihmissuhteisiin ja luottamukselliseen ilmapiiriin. </a:t>
            </a:r>
          </a:p>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10</a:t>
            </a:fld>
            <a:endParaRPr lang="fi-FI"/>
          </a:p>
        </p:txBody>
      </p:sp>
    </p:spTree>
    <p:extLst>
      <p:ext uri="{BB962C8B-B14F-4D97-AF65-F5344CB8AC3E}">
        <p14:creationId xmlns:p14="http://schemas.microsoft.com/office/powerpoint/2010/main" val="2738106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54B436C-B6D2-4928-9E42-94EBE2D286AD}" type="slidenum">
              <a:rPr lang="fi-FI" smtClean="0"/>
              <a:t>11</a:t>
            </a:fld>
            <a:endParaRPr lang="fi-FI"/>
          </a:p>
        </p:txBody>
      </p:sp>
    </p:spTree>
    <p:extLst>
      <p:ext uri="{BB962C8B-B14F-4D97-AF65-F5344CB8AC3E}">
        <p14:creationId xmlns:p14="http://schemas.microsoft.com/office/powerpoint/2010/main" val="1053547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C2E7-D384-F847-B774-1DCB399FD7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FI"/>
          </a:p>
        </p:txBody>
      </p:sp>
      <p:sp>
        <p:nvSpPr>
          <p:cNvPr id="3" name="Subtitle 2">
            <a:extLst>
              <a:ext uri="{FF2B5EF4-FFF2-40B4-BE49-F238E27FC236}">
                <a16:creationId xmlns:a16="http://schemas.microsoft.com/office/drawing/2014/main" id="{8AEA7DA0-1873-684E-93EC-6F2609E33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FI"/>
          </a:p>
        </p:txBody>
      </p:sp>
      <p:sp>
        <p:nvSpPr>
          <p:cNvPr id="4" name="Date Placeholder 3">
            <a:extLst>
              <a:ext uri="{FF2B5EF4-FFF2-40B4-BE49-F238E27FC236}">
                <a16:creationId xmlns:a16="http://schemas.microsoft.com/office/drawing/2014/main" id="{D9ECBC0C-B81F-8D4C-916F-CDF06E77D846}"/>
              </a:ext>
            </a:extLst>
          </p:cNvPr>
          <p:cNvSpPr>
            <a:spLocks noGrp="1"/>
          </p:cNvSpPr>
          <p:nvPr>
            <p:ph type="dt" sz="half" idx="10"/>
          </p:nvPr>
        </p:nvSpPr>
        <p:spPr/>
        <p:txBody>
          <a:bodyPr/>
          <a:lstStyle/>
          <a:p>
            <a:fld id="{01853057-53DE-0D44-A3EB-971B1180E4A5}" type="datetimeFigureOut">
              <a:rPr lang="en-FI" smtClean="0"/>
              <a:t>01/28/2021</a:t>
            </a:fld>
            <a:endParaRPr lang="en-FI"/>
          </a:p>
        </p:txBody>
      </p:sp>
      <p:sp>
        <p:nvSpPr>
          <p:cNvPr id="5" name="Footer Placeholder 4">
            <a:extLst>
              <a:ext uri="{FF2B5EF4-FFF2-40B4-BE49-F238E27FC236}">
                <a16:creationId xmlns:a16="http://schemas.microsoft.com/office/drawing/2014/main" id="{3DC14189-37FB-904A-8F4A-94038D68839B}"/>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C7A39DC-5D10-9241-8F16-0FA54DF732E6}"/>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27914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939D2-00B8-7C42-B81F-7B58AD6D8A91}"/>
              </a:ext>
            </a:extLst>
          </p:cNvPr>
          <p:cNvSpPr>
            <a:spLocks noGrp="1"/>
          </p:cNvSpPr>
          <p:nvPr>
            <p:ph type="title"/>
          </p:nvPr>
        </p:nvSpPr>
        <p:spPr/>
        <p:txBody>
          <a:bodyPr/>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63151896-434D-4A43-9A84-0711157A6F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DCF8B705-4E51-004E-A827-DBAFE9A126A8}"/>
              </a:ext>
            </a:extLst>
          </p:cNvPr>
          <p:cNvSpPr>
            <a:spLocks noGrp="1"/>
          </p:cNvSpPr>
          <p:nvPr>
            <p:ph type="dt" sz="half" idx="10"/>
          </p:nvPr>
        </p:nvSpPr>
        <p:spPr/>
        <p:txBody>
          <a:bodyPr/>
          <a:lstStyle/>
          <a:p>
            <a:fld id="{01853057-53DE-0D44-A3EB-971B1180E4A5}" type="datetimeFigureOut">
              <a:rPr lang="en-FI" smtClean="0"/>
              <a:t>01/28/2021</a:t>
            </a:fld>
            <a:endParaRPr lang="en-FI"/>
          </a:p>
        </p:txBody>
      </p:sp>
      <p:sp>
        <p:nvSpPr>
          <p:cNvPr id="5" name="Footer Placeholder 4">
            <a:extLst>
              <a:ext uri="{FF2B5EF4-FFF2-40B4-BE49-F238E27FC236}">
                <a16:creationId xmlns:a16="http://schemas.microsoft.com/office/drawing/2014/main" id="{1CB53DA8-D21A-5849-9C7E-317E7094DEBA}"/>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3EF15E98-4F6A-CA45-86C8-3B43DA382F2F}"/>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352676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33F008-3BB4-9E43-9B77-B8248F0D24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FI"/>
          </a:p>
        </p:txBody>
      </p:sp>
      <p:sp>
        <p:nvSpPr>
          <p:cNvPr id="3" name="Vertical Text Placeholder 2">
            <a:extLst>
              <a:ext uri="{FF2B5EF4-FFF2-40B4-BE49-F238E27FC236}">
                <a16:creationId xmlns:a16="http://schemas.microsoft.com/office/drawing/2014/main" id="{3C1DE04D-F5DA-F44E-8261-A395DE06B0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BAD73FD2-AD3A-B54A-8E77-0F375317732A}"/>
              </a:ext>
            </a:extLst>
          </p:cNvPr>
          <p:cNvSpPr>
            <a:spLocks noGrp="1"/>
          </p:cNvSpPr>
          <p:nvPr>
            <p:ph type="dt" sz="half" idx="10"/>
          </p:nvPr>
        </p:nvSpPr>
        <p:spPr/>
        <p:txBody>
          <a:bodyPr/>
          <a:lstStyle/>
          <a:p>
            <a:fld id="{01853057-53DE-0D44-A3EB-971B1180E4A5}" type="datetimeFigureOut">
              <a:rPr lang="en-FI" smtClean="0"/>
              <a:t>01/28/2021</a:t>
            </a:fld>
            <a:endParaRPr lang="en-FI"/>
          </a:p>
        </p:txBody>
      </p:sp>
      <p:sp>
        <p:nvSpPr>
          <p:cNvPr id="5" name="Footer Placeholder 4">
            <a:extLst>
              <a:ext uri="{FF2B5EF4-FFF2-40B4-BE49-F238E27FC236}">
                <a16:creationId xmlns:a16="http://schemas.microsoft.com/office/drawing/2014/main" id="{4CF320BD-29C6-D849-BF57-B0911FB2E43E}"/>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E0643A8F-D873-9D44-A8A6-9EB5F3F010F3}"/>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136662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1E5A-DBAC-7B40-B1C2-77697A9C8DAD}"/>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B46BDBC7-A2A1-E547-A15F-97B77D704F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1ACFC02C-E98D-DA47-804C-9A18D79500F9}"/>
              </a:ext>
            </a:extLst>
          </p:cNvPr>
          <p:cNvSpPr>
            <a:spLocks noGrp="1"/>
          </p:cNvSpPr>
          <p:nvPr>
            <p:ph type="dt" sz="half" idx="10"/>
          </p:nvPr>
        </p:nvSpPr>
        <p:spPr/>
        <p:txBody>
          <a:bodyPr/>
          <a:lstStyle/>
          <a:p>
            <a:fld id="{01853057-53DE-0D44-A3EB-971B1180E4A5}" type="datetimeFigureOut">
              <a:rPr lang="en-FI" smtClean="0"/>
              <a:t>01/28/2021</a:t>
            </a:fld>
            <a:endParaRPr lang="en-FI"/>
          </a:p>
        </p:txBody>
      </p:sp>
      <p:sp>
        <p:nvSpPr>
          <p:cNvPr id="5" name="Footer Placeholder 4">
            <a:extLst>
              <a:ext uri="{FF2B5EF4-FFF2-40B4-BE49-F238E27FC236}">
                <a16:creationId xmlns:a16="http://schemas.microsoft.com/office/drawing/2014/main" id="{ED635DE5-DC8A-704B-9383-81D050DC4AFD}"/>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F35C23B7-EC94-7140-B6D9-10F6B80DF55B}"/>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4261046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19C2-F129-6D4B-B079-BA791F8E8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FI"/>
          </a:p>
        </p:txBody>
      </p:sp>
      <p:sp>
        <p:nvSpPr>
          <p:cNvPr id="3" name="Text Placeholder 2">
            <a:extLst>
              <a:ext uri="{FF2B5EF4-FFF2-40B4-BE49-F238E27FC236}">
                <a16:creationId xmlns:a16="http://schemas.microsoft.com/office/drawing/2014/main" id="{9811D503-9392-C848-875F-7A94C55D4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FCA444-9C1E-E943-ABB6-4882F4BC2E66}"/>
              </a:ext>
            </a:extLst>
          </p:cNvPr>
          <p:cNvSpPr>
            <a:spLocks noGrp="1"/>
          </p:cNvSpPr>
          <p:nvPr>
            <p:ph type="dt" sz="half" idx="10"/>
          </p:nvPr>
        </p:nvSpPr>
        <p:spPr/>
        <p:txBody>
          <a:bodyPr/>
          <a:lstStyle/>
          <a:p>
            <a:fld id="{01853057-53DE-0D44-A3EB-971B1180E4A5}" type="datetimeFigureOut">
              <a:rPr lang="en-FI" smtClean="0"/>
              <a:t>01/28/2021</a:t>
            </a:fld>
            <a:endParaRPr lang="en-FI"/>
          </a:p>
        </p:txBody>
      </p:sp>
      <p:sp>
        <p:nvSpPr>
          <p:cNvPr id="5" name="Footer Placeholder 4">
            <a:extLst>
              <a:ext uri="{FF2B5EF4-FFF2-40B4-BE49-F238E27FC236}">
                <a16:creationId xmlns:a16="http://schemas.microsoft.com/office/drawing/2014/main" id="{36FF41EF-752B-5240-A4E4-DCAE569861A7}"/>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01EBF93C-213A-9047-9051-7EAA055FE871}"/>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150273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6894-7860-3248-869A-C649B11F346D}"/>
              </a:ext>
            </a:extLst>
          </p:cNvPr>
          <p:cNvSpPr>
            <a:spLocks noGrp="1"/>
          </p:cNvSpPr>
          <p:nvPr>
            <p:ph type="title"/>
          </p:nvPr>
        </p:nvSpPr>
        <p:spPr/>
        <p:txBody>
          <a:bodyPr/>
          <a:lstStyle/>
          <a:p>
            <a:r>
              <a:rPr lang="en-US"/>
              <a:t>Click to edit Master title style</a:t>
            </a:r>
            <a:endParaRPr lang="en-FI"/>
          </a:p>
        </p:txBody>
      </p:sp>
      <p:sp>
        <p:nvSpPr>
          <p:cNvPr id="3" name="Content Placeholder 2">
            <a:extLst>
              <a:ext uri="{FF2B5EF4-FFF2-40B4-BE49-F238E27FC236}">
                <a16:creationId xmlns:a16="http://schemas.microsoft.com/office/drawing/2014/main" id="{96EA0F77-E65F-4B47-86C2-C29DD297D4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Content Placeholder 3">
            <a:extLst>
              <a:ext uri="{FF2B5EF4-FFF2-40B4-BE49-F238E27FC236}">
                <a16:creationId xmlns:a16="http://schemas.microsoft.com/office/drawing/2014/main" id="{087E3AC4-A4F7-CD4D-BA0D-39EDEBA55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Date Placeholder 4">
            <a:extLst>
              <a:ext uri="{FF2B5EF4-FFF2-40B4-BE49-F238E27FC236}">
                <a16:creationId xmlns:a16="http://schemas.microsoft.com/office/drawing/2014/main" id="{6BCA742E-923A-EB49-8A58-70F7371AFA56}"/>
              </a:ext>
            </a:extLst>
          </p:cNvPr>
          <p:cNvSpPr>
            <a:spLocks noGrp="1"/>
          </p:cNvSpPr>
          <p:nvPr>
            <p:ph type="dt" sz="half" idx="10"/>
          </p:nvPr>
        </p:nvSpPr>
        <p:spPr/>
        <p:txBody>
          <a:bodyPr/>
          <a:lstStyle/>
          <a:p>
            <a:fld id="{01853057-53DE-0D44-A3EB-971B1180E4A5}" type="datetimeFigureOut">
              <a:rPr lang="en-FI" smtClean="0"/>
              <a:t>01/28/2021</a:t>
            </a:fld>
            <a:endParaRPr lang="en-FI"/>
          </a:p>
        </p:txBody>
      </p:sp>
      <p:sp>
        <p:nvSpPr>
          <p:cNvPr id="6" name="Footer Placeholder 5">
            <a:extLst>
              <a:ext uri="{FF2B5EF4-FFF2-40B4-BE49-F238E27FC236}">
                <a16:creationId xmlns:a16="http://schemas.microsoft.com/office/drawing/2014/main" id="{FCDC11A1-1412-BA47-AA3A-8509B26C6FC5}"/>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9C5B29A8-34C6-CB4C-A3E9-65D53140F628}"/>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147126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35FC-184C-F64C-AA54-8588DEA2ECEC}"/>
              </a:ext>
            </a:extLst>
          </p:cNvPr>
          <p:cNvSpPr>
            <a:spLocks noGrp="1"/>
          </p:cNvSpPr>
          <p:nvPr>
            <p:ph type="title"/>
          </p:nvPr>
        </p:nvSpPr>
        <p:spPr>
          <a:xfrm>
            <a:off x="839788" y="365125"/>
            <a:ext cx="10515600" cy="1325563"/>
          </a:xfrm>
        </p:spPr>
        <p:txBody>
          <a:bodyPr/>
          <a:lstStyle/>
          <a:p>
            <a:r>
              <a:rPr lang="en-US"/>
              <a:t>Click to edit Master title style</a:t>
            </a:r>
            <a:endParaRPr lang="en-FI"/>
          </a:p>
        </p:txBody>
      </p:sp>
      <p:sp>
        <p:nvSpPr>
          <p:cNvPr id="3" name="Text Placeholder 2">
            <a:extLst>
              <a:ext uri="{FF2B5EF4-FFF2-40B4-BE49-F238E27FC236}">
                <a16:creationId xmlns:a16="http://schemas.microsoft.com/office/drawing/2014/main" id="{415142D1-0CB6-0D47-8FB9-7528F9A1B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4FB0-EB5F-7645-9F12-F614639BCF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5" name="Text Placeholder 4">
            <a:extLst>
              <a:ext uri="{FF2B5EF4-FFF2-40B4-BE49-F238E27FC236}">
                <a16:creationId xmlns:a16="http://schemas.microsoft.com/office/drawing/2014/main" id="{6DBEABB7-46D2-1148-88AA-639C93D8C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2B26E-8ABC-EE46-81D5-29EE17189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7" name="Date Placeholder 6">
            <a:extLst>
              <a:ext uri="{FF2B5EF4-FFF2-40B4-BE49-F238E27FC236}">
                <a16:creationId xmlns:a16="http://schemas.microsoft.com/office/drawing/2014/main" id="{D4793294-1E29-F04A-BAB1-0EC31B29A630}"/>
              </a:ext>
            </a:extLst>
          </p:cNvPr>
          <p:cNvSpPr>
            <a:spLocks noGrp="1"/>
          </p:cNvSpPr>
          <p:nvPr>
            <p:ph type="dt" sz="half" idx="10"/>
          </p:nvPr>
        </p:nvSpPr>
        <p:spPr/>
        <p:txBody>
          <a:bodyPr/>
          <a:lstStyle/>
          <a:p>
            <a:fld id="{01853057-53DE-0D44-A3EB-971B1180E4A5}" type="datetimeFigureOut">
              <a:rPr lang="en-FI" smtClean="0"/>
              <a:t>01/28/2021</a:t>
            </a:fld>
            <a:endParaRPr lang="en-FI"/>
          </a:p>
        </p:txBody>
      </p:sp>
      <p:sp>
        <p:nvSpPr>
          <p:cNvPr id="8" name="Footer Placeholder 7">
            <a:extLst>
              <a:ext uri="{FF2B5EF4-FFF2-40B4-BE49-F238E27FC236}">
                <a16:creationId xmlns:a16="http://schemas.microsoft.com/office/drawing/2014/main" id="{3B67A9A3-8E18-1E44-9984-7B990E4680F9}"/>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F0A6356F-3CDA-204B-BCED-2DDB6823BADD}"/>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281400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82C2-8A84-2741-A9CF-299BC74C553D}"/>
              </a:ext>
            </a:extLst>
          </p:cNvPr>
          <p:cNvSpPr>
            <a:spLocks noGrp="1"/>
          </p:cNvSpPr>
          <p:nvPr>
            <p:ph type="title"/>
          </p:nvPr>
        </p:nvSpPr>
        <p:spPr/>
        <p:txBody>
          <a:bodyPr/>
          <a:lstStyle/>
          <a:p>
            <a:r>
              <a:rPr lang="en-US"/>
              <a:t>Click to edit Master title style</a:t>
            </a:r>
            <a:endParaRPr lang="en-FI"/>
          </a:p>
        </p:txBody>
      </p:sp>
      <p:sp>
        <p:nvSpPr>
          <p:cNvPr id="3" name="Date Placeholder 2">
            <a:extLst>
              <a:ext uri="{FF2B5EF4-FFF2-40B4-BE49-F238E27FC236}">
                <a16:creationId xmlns:a16="http://schemas.microsoft.com/office/drawing/2014/main" id="{61DEEA21-636D-1143-B81D-BB0A536C87FB}"/>
              </a:ext>
            </a:extLst>
          </p:cNvPr>
          <p:cNvSpPr>
            <a:spLocks noGrp="1"/>
          </p:cNvSpPr>
          <p:nvPr>
            <p:ph type="dt" sz="half" idx="10"/>
          </p:nvPr>
        </p:nvSpPr>
        <p:spPr/>
        <p:txBody>
          <a:bodyPr/>
          <a:lstStyle/>
          <a:p>
            <a:fld id="{01853057-53DE-0D44-A3EB-971B1180E4A5}" type="datetimeFigureOut">
              <a:rPr lang="en-FI" smtClean="0"/>
              <a:t>01/28/2021</a:t>
            </a:fld>
            <a:endParaRPr lang="en-FI"/>
          </a:p>
        </p:txBody>
      </p:sp>
      <p:sp>
        <p:nvSpPr>
          <p:cNvPr id="4" name="Footer Placeholder 3">
            <a:extLst>
              <a:ext uri="{FF2B5EF4-FFF2-40B4-BE49-F238E27FC236}">
                <a16:creationId xmlns:a16="http://schemas.microsoft.com/office/drawing/2014/main" id="{7C43AE30-D096-0E4F-9A19-F8FECFFD4760}"/>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B68807E9-A796-F546-928C-B24DD0428962}"/>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337286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959F4-9812-2247-A261-698F2071D5C7}"/>
              </a:ext>
            </a:extLst>
          </p:cNvPr>
          <p:cNvSpPr>
            <a:spLocks noGrp="1"/>
          </p:cNvSpPr>
          <p:nvPr>
            <p:ph type="dt" sz="half" idx="10"/>
          </p:nvPr>
        </p:nvSpPr>
        <p:spPr/>
        <p:txBody>
          <a:bodyPr/>
          <a:lstStyle/>
          <a:p>
            <a:fld id="{01853057-53DE-0D44-A3EB-971B1180E4A5}" type="datetimeFigureOut">
              <a:rPr lang="en-FI" smtClean="0"/>
              <a:t>01/28/2021</a:t>
            </a:fld>
            <a:endParaRPr lang="en-FI"/>
          </a:p>
        </p:txBody>
      </p:sp>
      <p:sp>
        <p:nvSpPr>
          <p:cNvPr id="3" name="Footer Placeholder 2">
            <a:extLst>
              <a:ext uri="{FF2B5EF4-FFF2-40B4-BE49-F238E27FC236}">
                <a16:creationId xmlns:a16="http://schemas.microsoft.com/office/drawing/2014/main" id="{7E92C5AE-DBA2-8F48-9374-D0B43A899795}"/>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18273888-0921-1A48-8FCF-9022EEAFE204}"/>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343089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F357-2A75-A644-A639-9FD1601B1D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Content Placeholder 2">
            <a:extLst>
              <a:ext uri="{FF2B5EF4-FFF2-40B4-BE49-F238E27FC236}">
                <a16:creationId xmlns:a16="http://schemas.microsoft.com/office/drawing/2014/main" id="{FDC4B8EB-04ED-7E47-BA55-D420AFEAE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Text Placeholder 3">
            <a:extLst>
              <a:ext uri="{FF2B5EF4-FFF2-40B4-BE49-F238E27FC236}">
                <a16:creationId xmlns:a16="http://schemas.microsoft.com/office/drawing/2014/main" id="{8012D133-79E5-C34E-A36C-3B14D6732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78608-50E0-4149-8209-1380DA1051C1}"/>
              </a:ext>
            </a:extLst>
          </p:cNvPr>
          <p:cNvSpPr>
            <a:spLocks noGrp="1"/>
          </p:cNvSpPr>
          <p:nvPr>
            <p:ph type="dt" sz="half" idx="10"/>
          </p:nvPr>
        </p:nvSpPr>
        <p:spPr/>
        <p:txBody>
          <a:bodyPr/>
          <a:lstStyle/>
          <a:p>
            <a:fld id="{01853057-53DE-0D44-A3EB-971B1180E4A5}" type="datetimeFigureOut">
              <a:rPr lang="en-FI" smtClean="0"/>
              <a:t>01/28/2021</a:t>
            </a:fld>
            <a:endParaRPr lang="en-FI"/>
          </a:p>
        </p:txBody>
      </p:sp>
      <p:sp>
        <p:nvSpPr>
          <p:cNvPr id="6" name="Footer Placeholder 5">
            <a:extLst>
              <a:ext uri="{FF2B5EF4-FFF2-40B4-BE49-F238E27FC236}">
                <a16:creationId xmlns:a16="http://schemas.microsoft.com/office/drawing/2014/main" id="{BE641FA7-9019-5644-8315-F0392B952C77}"/>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5664902A-6EAE-994F-AA00-5EA844170FF9}"/>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348193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10DE-D4A3-0C44-8ADE-C9BB60250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FI"/>
          </a:p>
        </p:txBody>
      </p:sp>
      <p:sp>
        <p:nvSpPr>
          <p:cNvPr id="3" name="Picture Placeholder 2">
            <a:extLst>
              <a:ext uri="{FF2B5EF4-FFF2-40B4-BE49-F238E27FC236}">
                <a16:creationId xmlns:a16="http://schemas.microsoft.com/office/drawing/2014/main" id="{DA636336-96D3-FE40-9C3A-150074263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23CC4BD2-9B09-7C42-BDD5-29FA6208D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E8A95-FD3E-8640-A5AC-D0D4974E2C4B}"/>
              </a:ext>
            </a:extLst>
          </p:cNvPr>
          <p:cNvSpPr>
            <a:spLocks noGrp="1"/>
          </p:cNvSpPr>
          <p:nvPr>
            <p:ph type="dt" sz="half" idx="10"/>
          </p:nvPr>
        </p:nvSpPr>
        <p:spPr/>
        <p:txBody>
          <a:bodyPr/>
          <a:lstStyle/>
          <a:p>
            <a:fld id="{01853057-53DE-0D44-A3EB-971B1180E4A5}" type="datetimeFigureOut">
              <a:rPr lang="en-FI" smtClean="0"/>
              <a:t>01/28/2021</a:t>
            </a:fld>
            <a:endParaRPr lang="en-FI"/>
          </a:p>
        </p:txBody>
      </p:sp>
      <p:sp>
        <p:nvSpPr>
          <p:cNvPr id="6" name="Footer Placeholder 5">
            <a:extLst>
              <a:ext uri="{FF2B5EF4-FFF2-40B4-BE49-F238E27FC236}">
                <a16:creationId xmlns:a16="http://schemas.microsoft.com/office/drawing/2014/main" id="{2F35CB52-8258-C345-A0A1-5721F667B55D}"/>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D9C356F7-6D19-4442-89A2-E365DE2018D1}"/>
              </a:ext>
            </a:extLst>
          </p:cNvPr>
          <p:cNvSpPr>
            <a:spLocks noGrp="1"/>
          </p:cNvSpPr>
          <p:nvPr>
            <p:ph type="sldNum" sz="quarter" idx="12"/>
          </p:nvPr>
        </p:nvSpPr>
        <p:spPr/>
        <p:txBody>
          <a:bodyPr/>
          <a:lstStyle/>
          <a:p>
            <a:fld id="{53069617-A2F5-3A49-97AF-1BFF2BC6F0D6}" type="slidenum">
              <a:rPr lang="en-FI" smtClean="0"/>
              <a:t>‹#›</a:t>
            </a:fld>
            <a:endParaRPr lang="en-FI"/>
          </a:p>
        </p:txBody>
      </p:sp>
    </p:spTree>
    <p:extLst>
      <p:ext uri="{BB962C8B-B14F-4D97-AF65-F5344CB8AC3E}">
        <p14:creationId xmlns:p14="http://schemas.microsoft.com/office/powerpoint/2010/main" val="14445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0F6CD6-D8DD-2340-9512-126183FF7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I"/>
          </a:p>
        </p:txBody>
      </p:sp>
      <p:sp>
        <p:nvSpPr>
          <p:cNvPr id="3" name="Text Placeholder 2">
            <a:extLst>
              <a:ext uri="{FF2B5EF4-FFF2-40B4-BE49-F238E27FC236}">
                <a16:creationId xmlns:a16="http://schemas.microsoft.com/office/drawing/2014/main" id="{ADDD1C85-803A-1E47-B845-D52942043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4" name="Date Placeholder 3">
            <a:extLst>
              <a:ext uri="{FF2B5EF4-FFF2-40B4-BE49-F238E27FC236}">
                <a16:creationId xmlns:a16="http://schemas.microsoft.com/office/drawing/2014/main" id="{73D41167-8A98-9C49-9886-BC6B9176A2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53057-53DE-0D44-A3EB-971B1180E4A5}" type="datetimeFigureOut">
              <a:rPr lang="en-FI" smtClean="0"/>
              <a:t>01/28/2021</a:t>
            </a:fld>
            <a:endParaRPr lang="en-FI"/>
          </a:p>
        </p:txBody>
      </p:sp>
      <p:sp>
        <p:nvSpPr>
          <p:cNvPr id="5" name="Footer Placeholder 4">
            <a:extLst>
              <a:ext uri="{FF2B5EF4-FFF2-40B4-BE49-F238E27FC236}">
                <a16:creationId xmlns:a16="http://schemas.microsoft.com/office/drawing/2014/main" id="{0A014549-3C4B-5840-8C04-705AB5142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5B7B1AEC-7E06-804A-AF8C-495BE9198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69617-A2F5-3A49-97AF-1BFF2BC6F0D6}" type="slidenum">
              <a:rPr lang="en-FI" smtClean="0"/>
              <a:t>‹#›</a:t>
            </a:fld>
            <a:endParaRPr lang="en-FI"/>
          </a:p>
        </p:txBody>
      </p:sp>
    </p:spTree>
    <p:extLst>
      <p:ext uri="{BB962C8B-B14F-4D97-AF65-F5344CB8AC3E}">
        <p14:creationId xmlns:p14="http://schemas.microsoft.com/office/powerpoint/2010/main" val="249153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empathy.fi/2019/08/09/tutkijat-kertovat-miten-empatiataitojaan-voi-kehitta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www.eratauko.fi/mika-eratauko/"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www.theseus.fi/bitstream/handle/10024/138479/Railosalo_Jenina.pdf?sequence=1&amp;isAllowed=y" TargetMode="External"/><Relationship Id="rId3" Type="http://schemas.openxmlformats.org/officeDocument/2006/relationships/hyperlink" Target="https://halsa.fi/webinaarit/innostu-innosta-ja-innovoi/" TargetMode="External"/><Relationship Id="rId7" Type="http://schemas.openxmlformats.org/officeDocument/2006/relationships/hyperlink" Target="https://yle.fi/aihe/artikkeli/2019/09/24/muutoksen-matkaopas-hyva-elama-syntyy-merkityksellisyydesta-ja-yhteydesta" TargetMode="Externa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hyperlink" Target="https://oivaltaen.fi/motivaatiotekijat/" TargetMode="External"/><Relationship Id="rId11" Type="http://schemas.openxmlformats.org/officeDocument/2006/relationships/hyperlink" Target="http://esalehtinen.blogijanne.fi/" TargetMode="External"/><Relationship Id="rId5" Type="http://schemas.openxmlformats.org/officeDocument/2006/relationships/hyperlink" Target="https://fi.wikipedia.org/wiki/Motivaatio" TargetMode="External"/><Relationship Id="rId10" Type="http://schemas.openxmlformats.org/officeDocument/2006/relationships/hyperlink" Target="http://esalehtinen.blogijanne.fi/2013/03/11/tunnejohtaminen-lisaa-seka-tyossa-viihtymista-etta-tyon-tuottavuutta/" TargetMode="External"/><Relationship Id="rId4" Type="http://schemas.openxmlformats.org/officeDocument/2006/relationships/hyperlink" Target="https://verkkokirjahylly.almatalent.fi/teos/GABBXXBTABJED" TargetMode="External"/><Relationship Id="rId9" Type="http://schemas.openxmlformats.org/officeDocument/2006/relationships/hyperlink" Target="http://esalehtinen.blogijanne.fi/2020/10/12/miksi-johtajien-tunnetaidoilla-on-merkityst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eduskunta.fi/FI/naineduskuntatoimii/julkaisut/Documents/tuvj_3+201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eduskunta.fi/FI/naineduskuntatoimii/julkaisut/Documents/tuvj_3+201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524000" y="2061477"/>
            <a:ext cx="9144000" cy="2387600"/>
          </a:xfrm>
        </p:spPr>
        <p:txBody>
          <a:bodyPr anchor="ctr">
            <a:normAutofit/>
          </a:bodyPr>
          <a:lstStyle/>
          <a:p>
            <a:r>
              <a:rPr lang="fi-FI" sz="4000">
                <a:solidFill>
                  <a:schemeClr val="bg1"/>
                </a:solidFill>
                <a:latin typeface="Playfair Display" pitchFamily="2" charset="0"/>
              </a:rPr>
              <a:t>Ajatuksia motivaatiosta, työn merkityksestä ja tunteista työelämässä</a:t>
            </a:r>
            <a:endParaRPr lang="en-FI" sz="4000">
              <a:solidFill>
                <a:schemeClr val="bg1"/>
              </a:solidFill>
              <a:latin typeface="Playfair Display" pitchFamily="2" charset="0"/>
            </a:endParaRPr>
          </a:p>
        </p:txBody>
      </p:sp>
    </p:spTree>
    <p:extLst>
      <p:ext uri="{BB962C8B-B14F-4D97-AF65-F5344CB8AC3E}">
        <p14:creationId xmlns:p14="http://schemas.microsoft.com/office/powerpoint/2010/main" val="321862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645180" y="671808"/>
            <a:ext cx="10033687" cy="840260"/>
          </a:xfrm>
        </p:spPr>
        <p:txBody>
          <a:bodyPr anchor="ctr">
            <a:normAutofit/>
          </a:bodyPr>
          <a:lstStyle/>
          <a:p>
            <a:pPr algn="l"/>
            <a:r>
              <a:rPr lang="fi-FI" sz="4000">
                <a:solidFill>
                  <a:schemeClr val="bg1"/>
                </a:solidFill>
                <a:latin typeface="Playfair Display" pitchFamily="2" charset="0"/>
              </a:rPr>
              <a:t>Pohdittavaksi</a:t>
            </a:r>
            <a:r>
              <a:rPr lang="fi-FI" sz="4400">
                <a:solidFill>
                  <a:schemeClr val="bg1"/>
                </a:solidFill>
                <a:latin typeface="Playfair Display" pitchFamily="2" charset="0"/>
              </a:rPr>
              <a:t>:</a:t>
            </a:r>
            <a:endParaRPr lang="en-FI" sz="4400">
              <a:solidFill>
                <a:schemeClr val="bg1"/>
              </a:solidFill>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359243" y="1978301"/>
            <a:ext cx="10194325" cy="3539430"/>
          </a:xfrm>
          <a:prstGeom prst="rect">
            <a:avLst/>
          </a:prstGeom>
          <a:noFill/>
        </p:spPr>
        <p:txBody>
          <a:bodyPr wrap="square" rtlCol="0">
            <a:spAutoFit/>
          </a:bodyPr>
          <a:lstStyle/>
          <a:p>
            <a:r>
              <a:rPr lang="fi-FI" sz="2400" b="1">
                <a:solidFill>
                  <a:schemeClr val="bg1"/>
                </a:solidFill>
                <a:latin typeface="Be Vietnam" panose="00000500000000000000" pitchFamily="2" charset="0"/>
              </a:rPr>
              <a:t>Kuinka motivoitunut olet itse tällä hetkellä omassa roolissasi Keskustassa?</a:t>
            </a:r>
            <a:endParaRPr lang="fi-FI" sz="2400">
              <a:solidFill>
                <a:schemeClr val="bg1"/>
              </a:solidFill>
              <a:latin typeface="Be Vietnam" panose="00000500000000000000" pitchFamily="2" charset="0"/>
            </a:endParaRPr>
          </a:p>
          <a:p>
            <a:pPr marL="342900" indent="-342900">
              <a:buFont typeface="Arial" panose="020B0604020202020204" pitchFamily="34" charset="0"/>
              <a:buChar char="•"/>
            </a:pPr>
            <a:r>
              <a:rPr lang="fi-FI" sz="2400" b="1">
                <a:solidFill>
                  <a:schemeClr val="bg1"/>
                </a:solidFill>
                <a:latin typeface="Be Vietnam" panose="00000500000000000000" pitchFamily="2" charset="0"/>
              </a:rPr>
              <a:t>Mikä sinua erityisesti innostaa tällä hetkellä? </a:t>
            </a:r>
          </a:p>
          <a:p>
            <a:pPr marL="342900" indent="-342900">
              <a:buFont typeface="Arial" panose="020B0604020202020204" pitchFamily="34" charset="0"/>
              <a:buChar char="•"/>
            </a:pPr>
            <a:r>
              <a:rPr lang="fi-FI" sz="2400" b="1">
                <a:solidFill>
                  <a:schemeClr val="bg1"/>
                </a:solidFill>
                <a:latin typeface="Be Vietnam" panose="00000500000000000000" pitchFamily="2" charset="0"/>
              </a:rPr>
              <a:t>Mikä mahdollisesti syö motivaatiotasi tällä hetkellä?</a:t>
            </a:r>
          </a:p>
          <a:p>
            <a:pPr marL="571500" indent="-571500">
              <a:buFont typeface="Wingdings" panose="05000000000000000000" pitchFamily="2" charset="2"/>
              <a:buChar char="v"/>
            </a:pPr>
            <a:endParaRPr lang="fi-FI" sz="2400" b="1">
              <a:solidFill>
                <a:schemeClr val="bg1"/>
              </a:solidFill>
              <a:latin typeface="Be Vietnam" panose="00000500000000000000" pitchFamily="2" charset="0"/>
            </a:endParaRPr>
          </a:p>
          <a:p>
            <a:r>
              <a:rPr lang="fi-FI" sz="2400">
                <a:solidFill>
                  <a:schemeClr val="bg1"/>
                </a:solidFill>
                <a:latin typeface="Be Vietnam" panose="00000500000000000000" pitchFamily="2" charset="0"/>
              </a:rPr>
              <a:t>Keskustelkaa pariporinoissa muutama minuutti teitä motivoivista tekijöistä ja omasta roolistanne Keskustassa. Jakakaa keskeiset ajatukset ja oivallukset yhdessä. </a:t>
            </a:r>
          </a:p>
          <a:p>
            <a:pPr marL="571500" indent="-571500">
              <a:buFont typeface="Wingdings" panose="05000000000000000000" pitchFamily="2" charset="2"/>
              <a:buChar char="v"/>
            </a:pPr>
            <a:endParaRPr lang="fi-FI" sz="3200">
              <a:solidFill>
                <a:schemeClr val="bg1"/>
              </a:solidFill>
            </a:endParaRPr>
          </a:p>
        </p:txBody>
      </p:sp>
    </p:spTree>
    <p:extLst>
      <p:ext uri="{BB962C8B-B14F-4D97-AF65-F5344CB8AC3E}">
        <p14:creationId xmlns:p14="http://schemas.microsoft.com/office/powerpoint/2010/main" val="94683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659621" y="907069"/>
            <a:ext cx="10033687" cy="840260"/>
          </a:xfrm>
        </p:spPr>
        <p:txBody>
          <a:bodyPr anchor="ctr">
            <a:normAutofit/>
          </a:bodyPr>
          <a:lstStyle/>
          <a:p>
            <a:pPr algn="l"/>
            <a:r>
              <a:rPr lang="fi-FI" sz="4000">
                <a:latin typeface="Playfair Display" pitchFamily="2" charset="0"/>
              </a:rPr>
              <a:t>Merkityksellisyys</a:t>
            </a:r>
          </a:p>
        </p:txBody>
      </p:sp>
      <p:sp>
        <p:nvSpPr>
          <p:cNvPr id="3" name="TextBox 2">
            <a:extLst>
              <a:ext uri="{FF2B5EF4-FFF2-40B4-BE49-F238E27FC236}">
                <a16:creationId xmlns:a16="http://schemas.microsoft.com/office/drawing/2014/main" id="{A8AD404F-6A4F-D944-8660-269082C61C7F}"/>
              </a:ext>
            </a:extLst>
          </p:cNvPr>
          <p:cNvSpPr txBox="1"/>
          <p:nvPr/>
        </p:nvSpPr>
        <p:spPr>
          <a:xfrm>
            <a:off x="1161281" y="2086693"/>
            <a:ext cx="4768179" cy="3293209"/>
          </a:xfrm>
          <a:prstGeom prst="rect">
            <a:avLst/>
          </a:prstGeom>
          <a:noFill/>
        </p:spPr>
        <p:txBody>
          <a:bodyPr wrap="square" rtlCol="0">
            <a:spAutoFit/>
          </a:bodyPr>
          <a:lstStyle/>
          <a:p>
            <a:r>
              <a:rPr lang="fi-FI" sz="2400" i="1">
                <a:latin typeface="Be Vietnam" panose="00000500000000000000" pitchFamily="2" charset="0"/>
              </a:rPr>
              <a:t>”Jos haluat rakentaa laivan, älä patista miehiä menemään metsään hakemaan puita, sahaamaan niitä ja naulaamaan lankkuja yhteen. Istuta sen sijaan heidän mieleensä halu lähteä merelle.” </a:t>
            </a:r>
            <a:br>
              <a:rPr lang="fi-FI" sz="2400" i="1">
                <a:latin typeface="Be Vietnam" panose="00000500000000000000" pitchFamily="2" charset="0"/>
              </a:rPr>
            </a:br>
            <a:r>
              <a:rPr lang="fi-FI" sz="1600" i="1">
                <a:latin typeface="Be Vietnam" panose="00000500000000000000" pitchFamily="2" charset="0"/>
              </a:rPr>
              <a:t>Antoine de Saint </a:t>
            </a:r>
            <a:r>
              <a:rPr lang="fi-FI" sz="1600" i="1" err="1">
                <a:latin typeface="Be Vietnam" panose="00000500000000000000" pitchFamily="2" charset="0"/>
              </a:rPr>
              <a:t>Exupery</a:t>
            </a:r>
            <a:endParaRPr lang="fi-FI" sz="1600">
              <a:latin typeface="Be Vietnam" panose="00000500000000000000" pitchFamily="2" charset="0"/>
            </a:endParaRPr>
          </a:p>
        </p:txBody>
      </p:sp>
      <p:pic>
        <p:nvPicPr>
          <p:cNvPr id="5" name="Kuva 4" descr="Kuva, joka sisältää kohteen tumma&#10;&#10;Kuvaus luotu automaattisesti">
            <a:extLst>
              <a:ext uri="{FF2B5EF4-FFF2-40B4-BE49-F238E27FC236}">
                <a16:creationId xmlns:a16="http://schemas.microsoft.com/office/drawing/2014/main" id="{6C73B093-6A83-4837-9132-8C89DF1419FF}"/>
              </a:ext>
            </a:extLst>
          </p:cNvPr>
          <p:cNvPicPr>
            <a:picLocks noChangeAspect="1"/>
          </p:cNvPicPr>
          <p:nvPr/>
        </p:nvPicPr>
        <p:blipFill>
          <a:blip r:embed="rId4"/>
          <a:stretch>
            <a:fillRect/>
          </a:stretch>
        </p:blipFill>
        <p:spPr>
          <a:xfrm>
            <a:off x="6637356" y="1063248"/>
            <a:ext cx="4761905" cy="4761905"/>
          </a:xfrm>
          <a:prstGeom prst="rect">
            <a:avLst/>
          </a:prstGeom>
        </p:spPr>
      </p:pic>
    </p:spTree>
    <p:extLst>
      <p:ext uri="{BB962C8B-B14F-4D97-AF65-F5344CB8AC3E}">
        <p14:creationId xmlns:p14="http://schemas.microsoft.com/office/powerpoint/2010/main" val="163978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405098" y="863769"/>
            <a:ext cx="10033687" cy="840260"/>
          </a:xfrm>
        </p:spPr>
        <p:txBody>
          <a:bodyPr anchor="ctr">
            <a:normAutofit/>
          </a:bodyPr>
          <a:lstStyle/>
          <a:p>
            <a:pPr algn="l"/>
            <a:r>
              <a:rPr lang="fi-FI" sz="4000" b="1">
                <a:latin typeface="Playfair Display" pitchFamily="2" charset="0"/>
              </a:rPr>
              <a:t>Mistä työn merkityksellisyys koostuu?</a:t>
            </a:r>
            <a:r>
              <a:rPr lang="fi-FI" sz="4000">
                <a:latin typeface="Playfair Display" pitchFamily="2" charset="0"/>
              </a:rPr>
              <a:t> </a:t>
            </a:r>
          </a:p>
        </p:txBody>
      </p:sp>
      <p:sp>
        <p:nvSpPr>
          <p:cNvPr id="3" name="TextBox 2">
            <a:extLst>
              <a:ext uri="{FF2B5EF4-FFF2-40B4-BE49-F238E27FC236}">
                <a16:creationId xmlns:a16="http://schemas.microsoft.com/office/drawing/2014/main" id="{A8AD404F-6A4F-D944-8660-269082C61C7F}"/>
              </a:ext>
            </a:extLst>
          </p:cNvPr>
          <p:cNvSpPr txBox="1"/>
          <p:nvPr/>
        </p:nvSpPr>
        <p:spPr>
          <a:xfrm>
            <a:off x="878476" y="1768800"/>
            <a:ext cx="10194325" cy="4154984"/>
          </a:xfrm>
          <a:prstGeom prst="rect">
            <a:avLst/>
          </a:prstGeom>
          <a:noFill/>
        </p:spPr>
        <p:txBody>
          <a:bodyPr wrap="square" rtlCol="0">
            <a:spAutoFit/>
          </a:bodyPr>
          <a:lstStyle/>
          <a:p>
            <a:r>
              <a:rPr lang="fi-FI" sz="2400">
                <a:latin typeface="Be Vietnam" panose="00000500000000000000" pitchFamily="2" charset="0"/>
              </a:rPr>
              <a:t>Tutkimusten mukaan ihmiset kokevat työnsä merkityksen kolmella tavalla: pelkkänä rahan ansaitsemiskeinona, keinona edetä omalla uralla tai kutsumuksena. Nämä kolme työn kokemisen tapaa liittyvät enemmänkin ihmiseen itseensä kuin hänen työrooliinsa.</a:t>
            </a:r>
          </a:p>
          <a:p>
            <a:endParaRPr lang="fi-FI" sz="2400">
              <a:latin typeface="Be Vietnam" panose="00000500000000000000" pitchFamily="2" charset="0"/>
            </a:endParaRPr>
          </a:p>
          <a:p>
            <a:r>
              <a:rPr lang="fi-FI" sz="2400">
                <a:latin typeface="Be Vietnam" panose="00000500000000000000" pitchFamily="2" charset="0"/>
              </a:rPr>
              <a:t>Martela &amp; Pessi  (2018) ovat määritelleet työn merkityksellisyyden elementit seuraavasti:</a:t>
            </a:r>
            <a:br>
              <a:rPr lang="fi-FI" sz="2400">
                <a:latin typeface="Be Vietnam" panose="00000500000000000000" pitchFamily="2" charset="0"/>
              </a:rPr>
            </a:br>
            <a:endParaRPr lang="fi-FI" sz="2400">
              <a:latin typeface="Be Vietnam" panose="00000500000000000000" pitchFamily="2" charset="0"/>
            </a:endParaRPr>
          </a:p>
          <a:p>
            <a:pPr marL="514350" lvl="0" indent="-514350">
              <a:buFont typeface="+mj-lt"/>
              <a:buAutoNum type="arabicPeriod"/>
            </a:pPr>
            <a:r>
              <a:rPr lang="fi-FI" sz="2400">
                <a:latin typeface="Be Vietnam" panose="00000500000000000000" pitchFamily="2" charset="0"/>
              </a:rPr>
              <a:t> Työn arvokkuus (työssä on läsnä jotakin itsessään arvokasta)</a:t>
            </a:r>
          </a:p>
          <a:p>
            <a:pPr marL="514350" lvl="0" indent="-514350">
              <a:buFont typeface="+mj-lt"/>
              <a:buAutoNum type="arabicPeriod"/>
            </a:pPr>
            <a:r>
              <a:rPr lang="fi-FI" sz="2400">
                <a:latin typeface="Be Vietnam" panose="00000500000000000000" pitchFamily="2" charset="0"/>
              </a:rPr>
              <a:t> Hyvää tuottava päämäärä</a:t>
            </a:r>
          </a:p>
          <a:p>
            <a:pPr marL="514350" lvl="0" indent="-514350">
              <a:buFont typeface="+mj-lt"/>
              <a:buAutoNum type="arabicPeriod"/>
            </a:pPr>
            <a:r>
              <a:rPr lang="fi-FI" sz="2400">
                <a:latin typeface="Be Vietnam" panose="00000500000000000000" pitchFamily="2" charset="0"/>
              </a:rPr>
              <a:t> Itsensä toteuttaminen</a:t>
            </a:r>
          </a:p>
        </p:txBody>
      </p:sp>
    </p:spTree>
    <p:extLst>
      <p:ext uri="{BB962C8B-B14F-4D97-AF65-F5344CB8AC3E}">
        <p14:creationId xmlns:p14="http://schemas.microsoft.com/office/powerpoint/2010/main" val="413684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348536" y="509554"/>
            <a:ext cx="10033687" cy="840260"/>
          </a:xfrm>
        </p:spPr>
        <p:txBody>
          <a:bodyPr anchor="ctr">
            <a:normAutofit fontScale="90000"/>
          </a:bodyPr>
          <a:lstStyle/>
          <a:p>
            <a:pPr algn="l"/>
            <a:r>
              <a:rPr lang="fi-FI" sz="4000" b="1">
                <a:latin typeface="Playfair Display" pitchFamily="2" charset="0"/>
              </a:rPr>
              <a:t>Miksi merkityksellisyydellä on merkitystä?</a:t>
            </a:r>
            <a:endParaRPr lang="fi-FI" sz="4000">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5164177" y="2090172"/>
            <a:ext cx="5902891" cy="3416320"/>
          </a:xfrm>
          <a:prstGeom prst="rect">
            <a:avLst/>
          </a:prstGeom>
          <a:noFill/>
        </p:spPr>
        <p:txBody>
          <a:bodyPr wrap="square" rtlCol="0">
            <a:spAutoFit/>
          </a:bodyPr>
          <a:lstStyle/>
          <a:p>
            <a:r>
              <a:rPr lang="fi-FI" sz="2400">
                <a:latin typeface="Be Vietnam" panose="00000500000000000000" pitchFamily="2" charset="0"/>
              </a:rPr>
              <a:t>Kun työ koetaan merkitykselliseksi </a:t>
            </a:r>
          </a:p>
          <a:p>
            <a:pPr marL="342900" lvl="0" indent="-342900">
              <a:buFont typeface="Arial" panose="020B0604020202020204" pitchFamily="34" charset="0"/>
              <a:buChar char="•"/>
            </a:pPr>
            <a:r>
              <a:rPr lang="fi-FI" sz="2400">
                <a:latin typeface="Be Vietnam" panose="00000500000000000000" pitchFamily="2" charset="0"/>
              </a:rPr>
              <a:t>työsuoritusten tehokkuus kasvaa</a:t>
            </a:r>
          </a:p>
          <a:p>
            <a:pPr marL="342900" lvl="0" indent="-342900">
              <a:buFont typeface="Arial" panose="020B0604020202020204" pitchFamily="34" charset="0"/>
              <a:buChar char="•"/>
            </a:pPr>
            <a:r>
              <a:rPr lang="fi-FI" sz="2400">
                <a:latin typeface="Be Vietnam" panose="00000500000000000000" pitchFamily="2" charset="0"/>
              </a:rPr>
              <a:t>työntekijä on sitoutuneempi työhönsä</a:t>
            </a:r>
          </a:p>
          <a:p>
            <a:pPr marL="342900" lvl="0" indent="-342900">
              <a:buFont typeface="Arial" panose="020B0604020202020204" pitchFamily="34" charset="0"/>
              <a:buChar char="•"/>
            </a:pPr>
            <a:r>
              <a:rPr lang="fi-FI" sz="2400">
                <a:latin typeface="Be Vietnam" panose="00000500000000000000" pitchFamily="2" charset="0"/>
              </a:rPr>
              <a:t>työntekijän työtyytyväisyys kasvaa </a:t>
            </a:r>
          </a:p>
          <a:p>
            <a:pPr marL="342900" lvl="0" indent="-342900">
              <a:buFont typeface="Arial" panose="020B0604020202020204" pitchFamily="34" charset="0"/>
              <a:buChar char="•"/>
            </a:pPr>
            <a:r>
              <a:rPr lang="fi-FI" sz="2400">
                <a:latin typeface="Be Vietnam" panose="00000500000000000000" pitchFamily="2" charset="0"/>
              </a:rPr>
              <a:t>työntekijä kokee työnsä tärkeämmäksi kuin pelkän palkan, työolosuhteet tai mahdollisuudet uralla etenemiseen. </a:t>
            </a:r>
          </a:p>
        </p:txBody>
      </p:sp>
      <p:pic>
        <p:nvPicPr>
          <p:cNvPr id="5" name="Kuva 4" descr="Kuva, joka sisältää kohteen henkilö&#10;&#10;Kuvaus luotu automaattisesti">
            <a:extLst>
              <a:ext uri="{FF2B5EF4-FFF2-40B4-BE49-F238E27FC236}">
                <a16:creationId xmlns:a16="http://schemas.microsoft.com/office/drawing/2014/main" id="{0279994B-39E8-475B-8AFA-F07FD9AEA9A2}"/>
              </a:ext>
            </a:extLst>
          </p:cNvPr>
          <p:cNvPicPr>
            <a:picLocks noChangeAspect="1"/>
          </p:cNvPicPr>
          <p:nvPr/>
        </p:nvPicPr>
        <p:blipFill>
          <a:blip r:embed="rId4"/>
          <a:stretch>
            <a:fillRect/>
          </a:stretch>
        </p:blipFill>
        <p:spPr>
          <a:xfrm>
            <a:off x="603474" y="1984442"/>
            <a:ext cx="4182325" cy="4182325"/>
          </a:xfrm>
          <a:prstGeom prst="rect">
            <a:avLst/>
          </a:prstGeom>
        </p:spPr>
      </p:pic>
    </p:spTree>
    <p:extLst>
      <p:ext uri="{BB962C8B-B14F-4D97-AF65-F5344CB8AC3E}">
        <p14:creationId xmlns:p14="http://schemas.microsoft.com/office/powerpoint/2010/main" val="166548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411717" y="509554"/>
            <a:ext cx="10033687" cy="840260"/>
          </a:xfrm>
        </p:spPr>
        <p:txBody>
          <a:bodyPr anchor="ctr">
            <a:normAutofit/>
          </a:bodyPr>
          <a:lstStyle/>
          <a:p>
            <a:pPr algn="l"/>
            <a:r>
              <a:rPr lang="fi-FI" sz="4000">
                <a:latin typeface="Playfair Display" pitchFamily="2" charset="0"/>
              </a:rPr>
              <a:t>Tehtävä:</a:t>
            </a:r>
          </a:p>
        </p:txBody>
      </p:sp>
      <p:sp>
        <p:nvSpPr>
          <p:cNvPr id="3" name="TextBox 2">
            <a:extLst>
              <a:ext uri="{FF2B5EF4-FFF2-40B4-BE49-F238E27FC236}">
                <a16:creationId xmlns:a16="http://schemas.microsoft.com/office/drawing/2014/main" id="{A8AD404F-6A4F-D944-8660-269082C61C7F}"/>
              </a:ext>
            </a:extLst>
          </p:cNvPr>
          <p:cNvSpPr txBox="1"/>
          <p:nvPr/>
        </p:nvSpPr>
        <p:spPr>
          <a:xfrm>
            <a:off x="1431162" y="1536174"/>
            <a:ext cx="10194325" cy="3785652"/>
          </a:xfrm>
          <a:prstGeom prst="rect">
            <a:avLst/>
          </a:prstGeom>
          <a:noFill/>
        </p:spPr>
        <p:txBody>
          <a:bodyPr wrap="square" rtlCol="0">
            <a:spAutoFit/>
          </a:bodyPr>
          <a:lstStyle/>
          <a:p>
            <a:r>
              <a:rPr lang="fi-FI" sz="2400">
                <a:latin typeface="Be Vietnam" panose="00000500000000000000" pitchFamily="2" charset="0"/>
              </a:rPr>
              <a:t>Minkä koet työsi tärkeimpänä merkityksenä…</a:t>
            </a:r>
            <a:br>
              <a:rPr lang="fi-FI" sz="2400">
                <a:latin typeface="Be Vietnam" panose="00000500000000000000" pitchFamily="2" charset="0"/>
              </a:rPr>
            </a:br>
            <a:r>
              <a:rPr lang="fi-FI" sz="2400">
                <a:latin typeface="Be Vietnam" panose="00000500000000000000" pitchFamily="2" charset="0"/>
              </a:rPr>
              <a:t>…sinulle itsellesi?</a:t>
            </a:r>
            <a:br>
              <a:rPr lang="fi-FI" sz="2400">
                <a:latin typeface="Be Vietnam" panose="00000500000000000000" pitchFamily="2" charset="0"/>
              </a:rPr>
            </a:br>
            <a:r>
              <a:rPr lang="fi-FI" sz="2400">
                <a:latin typeface="Be Vietnam" panose="00000500000000000000" pitchFamily="2" charset="0"/>
              </a:rPr>
              <a:t>…tiimillesi?</a:t>
            </a:r>
            <a:br>
              <a:rPr lang="fi-FI" sz="2400">
                <a:latin typeface="Be Vietnam" panose="00000500000000000000" pitchFamily="2" charset="0"/>
              </a:rPr>
            </a:br>
            <a:r>
              <a:rPr lang="fi-FI" sz="2400">
                <a:latin typeface="Be Vietnam" panose="00000500000000000000" pitchFamily="2" charset="0"/>
              </a:rPr>
              <a:t>…jäsenille?</a:t>
            </a:r>
            <a:br>
              <a:rPr lang="fi-FI" sz="2400">
                <a:latin typeface="Be Vietnam" panose="00000500000000000000" pitchFamily="2" charset="0"/>
              </a:rPr>
            </a:br>
            <a:r>
              <a:rPr lang="fi-FI" sz="2400">
                <a:latin typeface="Be Vietnam" panose="00000500000000000000" pitchFamily="2" charset="0"/>
              </a:rPr>
              <a:t>…koko puolueelle?</a:t>
            </a:r>
            <a:br>
              <a:rPr lang="fi-FI" sz="2400">
                <a:latin typeface="Be Vietnam" panose="00000500000000000000" pitchFamily="2" charset="0"/>
              </a:rPr>
            </a:br>
            <a:r>
              <a:rPr lang="fi-FI" sz="2400">
                <a:latin typeface="Be Vietnam" panose="00000500000000000000" pitchFamily="2" charset="0"/>
              </a:rPr>
              <a:t>…yhteiskunnalle?</a:t>
            </a:r>
            <a:br>
              <a:rPr lang="fi-FI" sz="2400" b="1">
                <a:latin typeface="Be Vietnam" panose="00000500000000000000" pitchFamily="2" charset="0"/>
              </a:rPr>
            </a:br>
            <a:endParaRPr lang="fi-FI" sz="2400">
              <a:latin typeface="Be Vietnam" panose="00000500000000000000" pitchFamily="2" charset="0"/>
            </a:endParaRPr>
          </a:p>
          <a:p>
            <a:r>
              <a:rPr lang="fi-FI" sz="2400">
                <a:latin typeface="Be Vietnam" panose="00000500000000000000" pitchFamily="2" charset="0"/>
              </a:rPr>
              <a:t>Miettikää hetki itseksenne, jakakaa sitten ajatuksianne esim. 3-4 hengen pienryhmissä. Kootaan lopuksi keskeisiä merkityksiä yhteen esim. </a:t>
            </a:r>
            <a:r>
              <a:rPr lang="fi-FI" sz="2400" err="1">
                <a:latin typeface="Be Vietnam" panose="00000500000000000000" pitchFamily="2" charset="0"/>
              </a:rPr>
              <a:t>Mentimeterillä</a:t>
            </a:r>
            <a:r>
              <a:rPr lang="fi-FI" sz="2400">
                <a:latin typeface="Be Vietnam" panose="00000500000000000000" pitchFamily="2" charset="0"/>
              </a:rPr>
              <a:t> tai post-it -lapuilla.</a:t>
            </a:r>
          </a:p>
        </p:txBody>
      </p:sp>
    </p:spTree>
    <p:extLst>
      <p:ext uri="{BB962C8B-B14F-4D97-AF65-F5344CB8AC3E}">
        <p14:creationId xmlns:p14="http://schemas.microsoft.com/office/powerpoint/2010/main" val="276303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411717" y="343624"/>
            <a:ext cx="10033687" cy="1672188"/>
          </a:xfrm>
        </p:spPr>
        <p:txBody>
          <a:bodyPr anchor="ctr">
            <a:normAutofit/>
          </a:bodyPr>
          <a:lstStyle/>
          <a:p>
            <a:pPr algn="l"/>
            <a:r>
              <a:rPr lang="fi-FI" sz="4000">
                <a:latin typeface="Playfair Display" pitchFamily="2" charset="0"/>
              </a:rPr>
              <a:t>Miten merkityksellisyyttä voidaan johtaa?</a:t>
            </a:r>
            <a:br>
              <a:rPr lang="fi-FI" sz="4000">
                <a:latin typeface="Playfair Display" pitchFamily="2" charset="0"/>
              </a:rPr>
            </a:br>
            <a:endParaRPr lang="fi-FI" sz="4000">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431162" y="1457881"/>
            <a:ext cx="10194325" cy="5262979"/>
          </a:xfrm>
          <a:prstGeom prst="rect">
            <a:avLst/>
          </a:prstGeom>
          <a:noFill/>
        </p:spPr>
        <p:txBody>
          <a:bodyPr wrap="square" rtlCol="0">
            <a:spAutoFit/>
          </a:bodyPr>
          <a:lstStyle/>
          <a:p>
            <a:pPr lvl="0"/>
            <a:r>
              <a:rPr lang="fi-FI" sz="2400">
                <a:latin typeface="Be Vietnam" panose="00000500000000000000" pitchFamily="2" charset="0"/>
              </a:rPr>
              <a:t>1. Selkeä, yhteinen missio, toiminnan tavoitteet ja visio sekä johdolle että työntekijöille</a:t>
            </a:r>
            <a:r>
              <a:rPr lang="fi-FI" sz="2400" i="1">
                <a:latin typeface="Be Vietnam" panose="00000500000000000000" pitchFamily="2" charset="0"/>
              </a:rPr>
              <a:t>.</a:t>
            </a:r>
            <a:r>
              <a:rPr lang="fi-FI" sz="2400">
                <a:latin typeface="Be Vietnam" panose="00000500000000000000" pitchFamily="2" charset="0"/>
              </a:rPr>
              <a:t> </a:t>
            </a:r>
          </a:p>
          <a:p>
            <a:br>
              <a:rPr lang="fi-FI" sz="2400">
                <a:latin typeface="Be Vietnam" panose="00000500000000000000" pitchFamily="2" charset="0"/>
              </a:rPr>
            </a:br>
            <a:r>
              <a:rPr lang="fi-FI" sz="2400">
                <a:latin typeface="Be Vietnam" panose="00000500000000000000" pitchFamily="2" charset="0"/>
              </a:rPr>
              <a:t>Missio viestii yrityksen tehtävästä ja roolista yhteiskunnassa ja omassa toimintaympäristössään. Visio tarkoittaa näkemystä siitä tulevaisuuden tavoitetilasta, jossa organisaatio haluaa olla tietyn ajanjakson kuluessa.</a:t>
            </a:r>
          </a:p>
          <a:p>
            <a:pPr lvl="0"/>
            <a:br>
              <a:rPr lang="fi-FI" sz="2400">
                <a:latin typeface="Be Vietnam" panose="00000500000000000000" pitchFamily="2" charset="0"/>
              </a:rPr>
            </a:br>
            <a:r>
              <a:rPr lang="fi-FI" sz="2400">
                <a:latin typeface="Be Vietnam" panose="00000500000000000000" pitchFamily="2" charset="0"/>
              </a:rPr>
              <a:t>Pohtikaa pienryhmissä Keskustan missiota ja toiminnan tavoitteita. Ovatko ne ja  visio selkeitä? Miten missio, visio ja toiminnan tavoitteet näkyvät valtakunnallisella tasolla? Entä piiritasolla?</a:t>
            </a:r>
          </a:p>
          <a:p>
            <a:pPr lvl="0"/>
            <a:endParaRPr lang="fi-FI">
              <a:latin typeface="Be Vietnam" panose="00000500000000000000" pitchFamily="2" charset="0"/>
            </a:endParaRPr>
          </a:p>
          <a:p>
            <a:pPr lvl="0"/>
            <a:endParaRPr lang="fi-FI">
              <a:latin typeface="Be Vietnam" panose="00000500000000000000" pitchFamily="2" charset="0"/>
            </a:endParaRPr>
          </a:p>
          <a:p>
            <a:r>
              <a:rPr lang="fi-FI" i="1">
                <a:latin typeface="Be Vietnam" panose="00000500000000000000" pitchFamily="2" charset="0"/>
              </a:rPr>
              <a:t>Johda merkitystä. Tapio Aaltonen, Pirjo Ahonen ja Jaakko </a:t>
            </a:r>
            <a:r>
              <a:rPr lang="fi-FI" i="1" err="1">
                <a:latin typeface="Be Vietnam" panose="00000500000000000000" pitchFamily="2" charset="0"/>
              </a:rPr>
              <a:t>Sahimaa</a:t>
            </a:r>
            <a:endParaRPr lang="fi-FI">
              <a:latin typeface="Be Vietnam" panose="00000500000000000000" pitchFamily="2" charset="0"/>
            </a:endParaRPr>
          </a:p>
          <a:p>
            <a:pPr lvl="0"/>
            <a:endParaRPr lang="fi-FI"/>
          </a:p>
        </p:txBody>
      </p:sp>
    </p:spTree>
    <p:extLst>
      <p:ext uri="{BB962C8B-B14F-4D97-AF65-F5344CB8AC3E}">
        <p14:creationId xmlns:p14="http://schemas.microsoft.com/office/powerpoint/2010/main" val="253430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D404F-6A4F-D944-8660-269082C61C7F}"/>
              </a:ext>
            </a:extLst>
          </p:cNvPr>
          <p:cNvSpPr txBox="1"/>
          <p:nvPr/>
        </p:nvSpPr>
        <p:spPr>
          <a:xfrm>
            <a:off x="998837" y="1824747"/>
            <a:ext cx="10194325" cy="3231654"/>
          </a:xfrm>
          <a:prstGeom prst="rect">
            <a:avLst/>
          </a:prstGeom>
          <a:noFill/>
        </p:spPr>
        <p:txBody>
          <a:bodyPr wrap="square" lIns="91440" tIns="45720" rIns="91440" bIns="45720" rtlCol="0" anchor="t">
            <a:spAutoFit/>
          </a:bodyPr>
          <a:lstStyle/>
          <a:p>
            <a:pPr lvl="0"/>
            <a:r>
              <a:rPr lang="fi-FI" sz="2400"/>
              <a:t>2. </a:t>
            </a:r>
            <a:r>
              <a:rPr lang="fi-FI" sz="2400">
                <a:latin typeface="Be Vietnam" panose="00000500000000000000" pitchFamily="2" charset="0"/>
              </a:rPr>
              <a:t>Jokaisella tehtävällä pitää olla selvä tarkoitus</a:t>
            </a:r>
            <a:r>
              <a:rPr lang="fi-FI" sz="2400" i="1">
                <a:latin typeface="Be Vietnam" panose="00000500000000000000" pitchFamily="2" charset="0"/>
              </a:rPr>
              <a:t>.</a:t>
            </a:r>
            <a:r>
              <a:rPr lang="fi-FI" sz="2400">
                <a:latin typeface="Be Vietnam" panose="00000500000000000000" pitchFamily="2" charset="0"/>
              </a:rPr>
              <a:t> </a:t>
            </a:r>
          </a:p>
          <a:p>
            <a:pPr lvl="0"/>
            <a:endParaRPr lang="fi-FI" sz="2400">
              <a:latin typeface="Be Vietnam" panose="00000500000000000000" pitchFamily="2" charset="0"/>
            </a:endParaRPr>
          </a:p>
          <a:p>
            <a:r>
              <a:rPr lang="fi-FI" sz="2400">
                <a:latin typeface="Be Vietnam" panose="00000500000000000000" pitchFamily="2" charset="0"/>
              </a:rPr>
              <a:t>Miten eri työtehtävät rakentavat toiminnan kokonaisuutta omassa työyhteisössänne? Onko tehtävissä jotain, mistä voisi luopua? </a:t>
            </a:r>
            <a:endParaRPr lang="fi-FI" sz="2400">
              <a:latin typeface="Be Vietnam" panose="00000500000000000000" pitchFamily="2" charset="0"/>
              <a:cs typeface="Calibri"/>
            </a:endParaRPr>
          </a:p>
          <a:p>
            <a:pPr lvl="0"/>
            <a:endParaRPr lang="fi-FI">
              <a:latin typeface="Be Vietnam" panose="00000500000000000000" pitchFamily="2" charset="0"/>
            </a:endParaRPr>
          </a:p>
          <a:p>
            <a:pPr lvl="0"/>
            <a:endParaRPr lang="fi-FI">
              <a:latin typeface="Be Vietnam" panose="00000500000000000000" pitchFamily="2" charset="0"/>
            </a:endParaRPr>
          </a:p>
          <a:p>
            <a:pPr lvl="0"/>
            <a:endParaRPr lang="fi-FI">
              <a:latin typeface="Be Vietnam" panose="00000500000000000000" pitchFamily="2" charset="0"/>
            </a:endParaRPr>
          </a:p>
          <a:p>
            <a:pPr lvl="0"/>
            <a:endParaRPr lang="fi-FI">
              <a:latin typeface="Be Vietnam" panose="00000500000000000000" pitchFamily="2" charset="0"/>
            </a:endParaRPr>
          </a:p>
          <a:p>
            <a:r>
              <a:rPr lang="fi-FI" i="1">
                <a:latin typeface="Be Vietnam" panose="00000500000000000000" pitchFamily="2" charset="0"/>
              </a:rPr>
              <a:t>Johda merkitystä. Tapio Aaltonen, Pirjo Ahonen ja Jaakko </a:t>
            </a:r>
            <a:r>
              <a:rPr lang="fi-FI" i="1" err="1">
                <a:latin typeface="Be Vietnam" panose="00000500000000000000" pitchFamily="2" charset="0"/>
              </a:rPr>
              <a:t>Sahimaa</a:t>
            </a:r>
            <a:endParaRPr lang="fi-FI">
              <a:latin typeface="Be Vietnam" panose="00000500000000000000" pitchFamily="2" charset="0"/>
            </a:endParaRPr>
          </a:p>
          <a:p>
            <a:pPr lvl="0"/>
            <a:endParaRPr lang="fi-FI"/>
          </a:p>
        </p:txBody>
      </p:sp>
      <p:sp>
        <p:nvSpPr>
          <p:cNvPr id="6" name="Title 1">
            <a:extLst>
              <a:ext uri="{FF2B5EF4-FFF2-40B4-BE49-F238E27FC236}">
                <a16:creationId xmlns:a16="http://schemas.microsoft.com/office/drawing/2014/main" id="{F97572BF-8BFD-4A2C-BF7C-D527F1524E44}"/>
              </a:ext>
            </a:extLst>
          </p:cNvPr>
          <p:cNvSpPr txBox="1">
            <a:spLocks/>
          </p:cNvSpPr>
          <p:nvPr/>
        </p:nvSpPr>
        <p:spPr>
          <a:xfrm>
            <a:off x="411717" y="343624"/>
            <a:ext cx="10033687" cy="167218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sz="4000">
                <a:latin typeface="Playfair Display" pitchFamily="2" charset="0"/>
              </a:rPr>
              <a:t>Miten merkityksellisyyttä voidaan johtaa?</a:t>
            </a:r>
            <a:br>
              <a:rPr lang="fi-FI" sz="4000">
                <a:latin typeface="Playfair Display" pitchFamily="2" charset="0"/>
              </a:rPr>
            </a:br>
            <a:endParaRPr lang="fi-FI" sz="4000">
              <a:latin typeface="Playfair Display" pitchFamily="2" charset="0"/>
            </a:endParaRPr>
          </a:p>
        </p:txBody>
      </p:sp>
    </p:spTree>
    <p:extLst>
      <p:ext uri="{BB962C8B-B14F-4D97-AF65-F5344CB8AC3E}">
        <p14:creationId xmlns:p14="http://schemas.microsoft.com/office/powerpoint/2010/main" val="1719904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314440" y="509554"/>
            <a:ext cx="10033687" cy="840260"/>
          </a:xfrm>
        </p:spPr>
        <p:txBody>
          <a:bodyPr anchor="ctr">
            <a:normAutofit/>
          </a:bodyPr>
          <a:lstStyle/>
          <a:p>
            <a:pPr algn="l"/>
            <a:r>
              <a:rPr lang="fi-FI" sz="4000">
                <a:latin typeface="Playfair Display" pitchFamily="2" charset="0"/>
              </a:rPr>
              <a:t>Miten merkityksellisyyttä voidaan johtaa? </a:t>
            </a:r>
          </a:p>
        </p:txBody>
      </p:sp>
      <p:sp>
        <p:nvSpPr>
          <p:cNvPr id="3" name="TextBox 2">
            <a:extLst>
              <a:ext uri="{FF2B5EF4-FFF2-40B4-BE49-F238E27FC236}">
                <a16:creationId xmlns:a16="http://schemas.microsoft.com/office/drawing/2014/main" id="{A8AD404F-6A4F-D944-8660-269082C61C7F}"/>
              </a:ext>
            </a:extLst>
          </p:cNvPr>
          <p:cNvSpPr txBox="1"/>
          <p:nvPr/>
        </p:nvSpPr>
        <p:spPr>
          <a:xfrm>
            <a:off x="998837" y="1685613"/>
            <a:ext cx="10194325" cy="4247317"/>
          </a:xfrm>
          <a:prstGeom prst="rect">
            <a:avLst/>
          </a:prstGeom>
          <a:noFill/>
        </p:spPr>
        <p:txBody>
          <a:bodyPr wrap="square" rtlCol="0">
            <a:spAutoFit/>
          </a:bodyPr>
          <a:lstStyle/>
          <a:p>
            <a:pPr lvl="0"/>
            <a:r>
              <a:rPr lang="fi-FI" sz="2400">
                <a:latin typeface="Be Vietnam" panose="00000500000000000000" pitchFamily="2" charset="0"/>
              </a:rPr>
              <a:t>3. Toimiva vuorovaikutus</a:t>
            </a:r>
          </a:p>
          <a:p>
            <a:pPr lvl="0"/>
            <a:endParaRPr lang="fi-FI" sz="2400">
              <a:latin typeface="Be Vietnam" panose="00000500000000000000" pitchFamily="2" charset="0"/>
            </a:endParaRPr>
          </a:p>
          <a:p>
            <a:pPr lvl="0"/>
            <a:r>
              <a:rPr lang="fi-FI" sz="2400">
                <a:latin typeface="Be Vietnam" panose="00000500000000000000" pitchFamily="2" charset="0"/>
              </a:rPr>
              <a:t>Millaiset vuorovaikutussuhteet työyhteisönne sisällä on? Entä organisaationne eri tasoilla? Miten luonnehtisitte vuorovaikutusta työyhteisönne ja asiakkaiden tai kohderyhmien välillä? Miten kehittäisitte vuorovaikutusta näillä eri tasoilla?</a:t>
            </a:r>
          </a:p>
          <a:p>
            <a:pPr lvl="0"/>
            <a:endParaRPr lang="fi-FI" sz="2400">
              <a:latin typeface="Be Vietnam" panose="00000500000000000000" pitchFamily="2" charset="0"/>
            </a:endParaRPr>
          </a:p>
          <a:p>
            <a:pPr lvl="0"/>
            <a:endParaRPr lang="fi-FI" sz="4200">
              <a:latin typeface="Be Vietnam" panose="00000500000000000000" pitchFamily="2" charset="0"/>
            </a:endParaRPr>
          </a:p>
          <a:p>
            <a:r>
              <a:rPr lang="fi-FI" i="1">
                <a:latin typeface="Be Vietnam" panose="00000500000000000000" pitchFamily="2" charset="0"/>
              </a:rPr>
              <a:t>Johda merkitystä. Tapio Aaltonen, Pirjo Ahonen ja Jaakko </a:t>
            </a:r>
            <a:r>
              <a:rPr lang="fi-FI" i="1" err="1">
                <a:latin typeface="Be Vietnam" panose="00000500000000000000" pitchFamily="2" charset="0"/>
              </a:rPr>
              <a:t>Sahimaa</a:t>
            </a:r>
            <a:endParaRPr lang="fi-FI">
              <a:latin typeface="Be Vietnam" panose="00000500000000000000" pitchFamily="2" charset="0"/>
            </a:endParaRPr>
          </a:p>
          <a:p>
            <a:pPr lvl="0"/>
            <a:endParaRPr lang="fi-FI" sz="4200"/>
          </a:p>
        </p:txBody>
      </p:sp>
    </p:spTree>
    <p:extLst>
      <p:ext uri="{BB962C8B-B14F-4D97-AF65-F5344CB8AC3E}">
        <p14:creationId xmlns:p14="http://schemas.microsoft.com/office/powerpoint/2010/main" val="202311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D404F-6A4F-D944-8660-269082C61C7F}"/>
              </a:ext>
            </a:extLst>
          </p:cNvPr>
          <p:cNvSpPr txBox="1"/>
          <p:nvPr/>
        </p:nvSpPr>
        <p:spPr>
          <a:xfrm>
            <a:off x="1256064" y="1680555"/>
            <a:ext cx="10194325" cy="3785652"/>
          </a:xfrm>
          <a:prstGeom prst="rect">
            <a:avLst/>
          </a:prstGeom>
          <a:noFill/>
        </p:spPr>
        <p:txBody>
          <a:bodyPr wrap="square" rtlCol="0">
            <a:spAutoFit/>
          </a:bodyPr>
          <a:lstStyle/>
          <a:p>
            <a:pPr lvl="0"/>
            <a:r>
              <a:rPr lang="fi-FI" sz="2400"/>
              <a:t>4</a:t>
            </a:r>
            <a:r>
              <a:rPr lang="fi-FI" sz="2400">
                <a:latin typeface="Be Vietnam" panose="00000500000000000000" pitchFamily="2" charset="0"/>
              </a:rPr>
              <a:t>. Työn haasteellisuus</a:t>
            </a:r>
          </a:p>
          <a:p>
            <a:pPr lvl="0"/>
            <a:endParaRPr lang="fi-FI" sz="2400">
              <a:latin typeface="Be Vietnam" panose="00000500000000000000" pitchFamily="2" charset="0"/>
            </a:endParaRPr>
          </a:p>
          <a:p>
            <a:pPr lvl="0"/>
            <a:r>
              <a:rPr lang="fi-FI" sz="2400">
                <a:latin typeface="Be Vietnam" panose="00000500000000000000" pitchFamily="2" charset="0"/>
              </a:rPr>
              <a:t>Onko työssänne sopivasti haastetta? Miten työn haasteellisuuteen voisi vaikuttaa?</a:t>
            </a:r>
          </a:p>
          <a:p>
            <a:pPr lvl="0"/>
            <a:endParaRPr lang="fi-FI" sz="4200">
              <a:latin typeface="Be Vietnam" panose="00000500000000000000" pitchFamily="2" charset="0"/>
            </a:endParaRPr>
          </a:p>
          <a:p>
            <a:pPr lvl="0"/>
            <a:endParaRPr lang="fi-FI" sz="4200">
              <a:latin typeface="Be Vietnam" panose="00000500000000000000" pitchFamily="2" charset="0"/>
            </a:endParaRPr>
          </a:p>
          <a:p>
            <a:r>
              <a:rPr lang="fi-FI" i="1">
                <a:latin typeface="Be Vietnam" panose="00000500000000000000" pitchFamily="2" charset="0"/>
              </a:rPr>
              <a:t>Johda merkitystä. Tapio Aaltonen, Pirjo Ahonen ja Jaakko </a:t>
            </a:r>
            <a:r>
              <a:rPr lang="fi-FI" i="1" err="1">
                <a:latin typeface="Be Vietnam" panose="00000500000000000000" pitchFamily="2" charset="0"/>
              </a:rPr>
              <a:t>Sahimaa</a:t>
            </a:r>
            <a:endParaRPr lang="fi-FI">
              <a:latin typeface="Be Vietnam" panose="00000500000000000000" pitchFamily="2" charset="0"/>
            </a:endParaRPr>
          </a:p>
          <a:p>
            <a:pPr lvl="0"/>
            <a:endParaRPr lang="fi-FI" sz="4200"/>
          </a:p>
        </p:txBody>
      </p:sp>
      <p:sp>
        <p:nvSpPr>
          <p:cNvPr id="6" name="Title 1">
            <a:extLst>
              <a:ext uri="{FF2B5EF4-FFF2-40B4-BE49-F238E27FC236}">
                <a16:creationId xmlns:a16="http://schemas.microsoft.com/office/drawing/2014/main" id="{B8A65B35-B424-4020-AA65-128B734C1BD7}"/>
              </a:ext>
            </a:extLst>
          </p:cNvPr>
          <p:cNvSpPr>
            <a:spLocks noGrp="1"/>
          </p:cNvSpPr>
          <p:nvPr>
            <p:ph type="ctrTitle"/>
          </p:nvPr>
        </p:nvSpPr>
        <p:spPr>
          <a:xfrm>
            <a:off x="411717" y="343624"/>
            <a:ext cx="10033687" cy="1672188"/>
          </a:xfrm>
        </p:spPr>
        <p:txBody>
          <a:bodyPr anchor="ctr">
            <a:normAutofit/>
          </a:bodyPr>
          <a:lstStyle/>
          <a:p>
            <a:pPr algn="l"/>
            <a:r>
              <a:rPr lang="fi-FI" sz="4000">
                <a:latin typeface="Playfair Display" pitchFamily="2" charset="0"/>
              </a:rPr>
              <a:t>Miten merkityksellisyyttä voidaan johtaa?</a:t>
            </a:r>
            <a:br>
              <a:rPr lang="fi-FI" sz="4000">
                <a:latin typeface="Playfair Display" pitchFamily="2" charset="0"/>
              </a:rPr>
            </a:br>
            <a:endParaRPr lang="fi-FI" sz="4000">
              <a:latin typeface="Playfair Display" pitchFamily="2" charset="0"/>
            </a:endParaRPr>
          </a:p>
        </p:txBody>
      </p:sp>
    </p:spTree>
    <p:extLst>
      <p:ext uri="{BB962C8B-B14F-4D97-AF65-F5344CB8AC3E}">
        <p14:creationId xmlns:p14="http://schemas.microsoft.com/office/powerpoint/2010/main" val="238152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97708" y="197709"/>
            <a:ext cx="10033687" cy="840260"/>
          </a:xfrm>
        </p:spPr>
        <p:txBody>
          <a:bodyPr anchor="ctr">
            <a:normAutofit/>
          </a:bodyPr>
          <a:lstStyle/>
          <a:p>
            <a:pPr algn="l"/>
            <a:r>
              <a:rPr lang="fi-FI" sz="4000">
                <a:latin typeface="Playfair Display" pitchFamily="2" charset="0"/>
              </a:rPr>
              <a:t>Pohdittavaksi:</a:t>
            </a:r>
          </a:p>
        </p:txBody>
      </p:sp>
      <p:sp>
        <p:nvSpPr>
          <p:cNvPr id="3" name="TextBox 2">
            <a:extLst>
              <a:ext uri="{FF2B5EF4-FFF2-40B4-BE49-F238E27FC236}">
                <a16:creationId xmlns:a16="http://schemas.microsoft.com/office/drawing/2014/main" id="{A8AD404F-6A4F-D944-8660-269082C61C7F}"/>
              </a:ext>
            </a:extLst>
          </p:cNvPr>
          <p:cNvSpPr txBox="1"/>
          <p:nvPr/>
        </p:nvSpPr>
        <p:spPr>
          <a:xfrm>
            <a:off x="1431162" y="1349814"/>
            <a:ext cx="10194325" cy="3785652"/>
          </a:xfrm>
          <a:prstGeom prst="rect">
            <a:avLst/>
          </a:prstGeom>
          <a:noFill/>
        </p:spPr>
        <p:txBody>
          <a:bodyPr wrap="square" lIns="91440" tIns="45720" rIns="91440" bIns="45720" rtlCol="0" anchor="t">
            <a:spAutoFit/>
          </a:bodyPr>
          <a:lstStyle/>
          <a:p>
            <a:r>
              <a:rPr lang="fi-FI" sz="2400" dirty="0">
                <a:latin typeface="Be Vietnam" panose="00000500000000000000" pitchFamily="2" charset="0"/>
              </a:rPr>
              <a:t>Mitkä ovat Keskustan yhteiset arvot?</a:t>
            </a:r>
          </a:p>
          <a:p>
            <a:br>
              <a:rPr lang="fi-FI" sz="2400" dirty="0">
                <a:latin typeface="Be Vietnam" panose="00000500000000000000" pitchFamily="2" charset="0"/>
              </a:rPr>
            </a:br>
            <a:r>
              <a:rPr lang="fi-FI" sz="2400" dirty="0">
                <a:latin typeface="Be Vietnam" panose="00000500000000000000" pitchFamily="2" charset="0"/>
              </a:rPr>
              <a:t>Mikä on yhteinen selkeä visio ja päämäärä, mistä motivoidutte yhdessä tällä hetkellä?</a:t>
            </a:r>
            <a:endParaRPr lang="fi-FI" sz="2400" dirty="0">
              <a:latin typeface="Be Vietnam" panose="00000500000000000000" pitchFamily="2" charset="0"/>
              <a:cs typeface="Calibri"/>
            </a:endParaRPr>
          </a:p>
          <a:p>
            <a:pPr marL="342900" indent="-342900">
              <a:buFont typeface="Arial" panose="020B0604020202020204" pitchFamily="34" charset="0"/>
              <a:buChar char="•"/>
            </a:pPr>
            <a:r>
              <a:rPr lang="fi-FI" sz="2400" dirty="0">
                <a:latin typeface="Be Vietnam" panose="00000500000000000000" pitchFamily="2" charset="0"/>
              </a:rPr>
              <a:t>Valtakunnallisesti? </a:t>
            </a:r>
            <a:endParaRPr lang="fi-FI" sz="2400" dirty="0">
              <a:latin typeface="Be Vietnam" panose="00000500000000000000" pitchFamily="2" charset="0"/>
              <a:cs typeface="Calibri"/>
            </a:endParaRPr>
          </a:p>
          <a:p>
            <a:pPr marL="342900" indent="-342900">
              <a:buFont typeface="Arial" panose="020B0604020202020204" pitchFamily="34" charset="0"/>
              <a:buChar char="•"/>
            </a:pPr>
            <a:r>
              <a:rPr lang="fi-FI" sz="2400" dirty="0">
                <a:latin typeface="Be Vietnam" panose="00000500000000000000" pitchFamily="2" charset="0"/>
              </a:rPr>
              <a:t>Piiritasolla?</a:t>
            </a:r>
            <a:br>
              <a:rPr lang="fi-FI" sz="2400" dirty="0">
                <a:latin typeface="Be Vietnam" panose="00000500000000000000" pitchFamily="2" charset="0"/>
              </a:rPr>
            </a:br>
            <a:endParaRPr lang="fi-FI" sz="2400">
              <a:latin typeface="Be Vietnam" panose="00000500000000000000" pitchFamily="2" charset="0"/>
            </a:endParaRPr>
          </a:p>
          <a:p>
            <a:r>
              <a:rPr lang="fi-FI" sz="2400" dirty="0">
                <a:latin typeface="Be Vietnam" panose="00000500000000000000" pitchFamily="2" charset="0"/>
              </a:rPr>
              <a:t>Tehtävä: Pohtikaa näitä vielä hetki pienryhmissä ja kootkaa sitten nämä sekä edellisten pohdintojen keskeiset ajatukset yhteen esim. </a:t>
            </a:r>
            <a:r>
              <a:rPr lang="fi-FI" sz="2400" dirty="0" err="1">
                <a:latin typeface="Be Vietnam" panose="00000500000000000000" pitchFamily="2" charset="0"/>
              </a:rPr>
              <a:t>Mentimeterillä</a:t>
            </a:r>
            <a:r>
              <a:rPr lang="fi-FI" sz="2400" dirty="0">
                <a:latin typeface="Be Vietnam" panose="00000500000000000000" pitchFamily="2" charset="0"/>
              </a:rPr>
              <a:t> </a:t>
            </a:r>
            <a:r>
              <a:rPr lang="fi-FI" sz="2400">
                <a:latin typeface="Be Vietnam" panose="00000500000000000000" pitchFamily="2" charset="0"/>
              </a:rPr>
              <a:t>tai post-it-lapuilla</a:t>
            </a:r>
            <a:r>
              <a:rPr lang="fi-FI" sz="2400" dirty="0">
                <a:latin typeface="Be Vietnam" panose="00000500000000000000" pitchFamily="2" charset="0"/>
              </a:rPr>
              <a:t>.</a:t>
            </a:r>
            <a:endParaRPr lang="fi-FI" sz="2400" dirty="0">
              <a:latin typeface="Be Vietnam" panose="00000500000000000000" pitchFamily="2" charset="0"/>
              <a:cs typeface="Calibri"/>
            </a:endParaRPr>
          </a:p>
        </p:txBody>
      </p:sp>
    </p:spTree>
    <p:extLst>
      <p:ext uri="{BB962C8B-B14F-4D97-AF65-F5344CB8AC3E}">
        <p14:creationId xmlns:p14="http://schemas.microsoft.com/office/powerpoint/2010/main" val="403483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D404F-6A4F-D944-8660-269082C61C7F}"/>
              </a:ext>
            </a:extLst>
          </p:cNvPr>
          <p:cNvSpPr txBox="1"/>
          <p:nvPr/>
        </p:nvSpPr>
        <p:spPr>
          <a:xfrm>
            <a:off x="872860" y="4712788"/>
            <a:ext cx="10194325" cy="1200329"/>
          </a:xfrm>
          <a:prstGeom prst="rect">
            <a:avLst/>
          </a:prstGeom>
          <a:noFill/>
        </p:spPr>
        <p:txBody>
          <a:bodyPr wrap="square" rtlCol="0">
            <a:spAutoFit/>
          </a:bodyPr>
          <a:lstStyle/>
          <a:p>
            <a:pPr algn="ctr"/>
            <a:r>
              <a:rPr lang="fi-FI" sz="2400">
                <a:solidFill>
                  <a:schemeClr val="bg1"/>
                </a:solidFill>
                <a:latin typeface="Playfair Display" pitchFamily="2" charset="0"/>
              </a:rPr>
              <a:t>Koulutusosion tavoitteet: Herätellä osallistujien ajatuksia motivaatiosta, työn merkityksellisyydestä ja tunnejohtamisesta sekä pohtia niitä sekä omista että yhteisistä näkökulmista.</a:t>
            </a:r>
          </a:p>
        </p:txBody>
      </p:sp>
      <p:pic>
        <p:nvPicPr>
          <p:cNvPr id="7" name="Kuva 6" descr="Kuva, joka sisältää kohteen teksti, kuppi, muki, ruokailuvälineet&#10;&#10;Kuvaus luotu automaattisesti">
            <a:extLst>
              <a:ext uri="{FF2B5EF4-FFF2-40B4-BE49-F238E27FC236}">
                <a16:creationId xmlns:a16="http://schemas.microsoft.com/office/drawing/2014/main" id="{6C612513-6FCB-48DC-B767-7CE97CCB67D9}"/>
              </a:ext>
            </a:extLst>
          </p:cNvPr>
          <p:cNvPicPr>
            <a:picLocks noChangeAspect="1"/>
          </p:cNvPicPr>
          <p:nvPr/>
        </p:nvPicPr>
        <p:blipFill>
          <a:blip r:embed="rId3"/>
          <a:stretch>
            <a:fillRect/>
          </a:stretch>
        </p:blipFill>
        <p:spPr>
          <a:xfrm>
            <a:off x="3715548" y="454408"/>
            <a:ext cx="4363223" cy="4363223"/>
          </a:xfrm>
          <a:prstGeom prst="rect">
            <a:avLst/>
          </a:prstGeom>
        </p:spPr>
      </p:pic>
    </p:spTree>
    <p:extLst>
      <p:ext uri="{BB962C8B-B14F-4D97-AF65-F5344CB8AC3E}">
        <p14:creationId xmlns:p14="http://schemas.microsoft.com/office/powerpoint/2010/main" val="10079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197708" y="197709"/>
            <a:ext cx="10033687" cy="840260"/>
          </a:xfrm>
        </p:spPr>
        <p:txBody>
          <a:bodyPr anchor="ctr">
            <a:normAutofit/>
          </a:bodyPr>
          <a:lstStyle/>
          <a:p>
            <a:pPr algn="l"/>
            <a:r>
              <a:rPr lang="fi-FI" sz="4000">
                <a:solidFill>
                  <a:schemeClr val="bg1"/>
                </a:solidFill>
                <a:latin typeface="Playfair Display" pitchFamily="2" charset="0"/>
              </a:rPr>
              <a:t>Tunnejohtaminen </a:t>
            </a:r>
          </a:p>
        </p:txBody>
      </p:sp>
      <p:sp>
        <p:nvSpPr>
          <p:cNvPr id="3" name="TextBox 2">
            <a:extLst>
              <a:ext uri="{FF2B5EF4-FFF2-40B4-BE49-F238E27FC236}">
                <a16:creationId xmlns:a16="http://schemas.microsoft.com/office/drawing/2014/main" id="{A8AD404F-6A4F-D944-8660-269082C61C7F}"/>
              </a:ext>
            </a:extLst>
          </p:cNvPr>
          <p:cNvSpPr txBox="1"/>
          <p:nvPr/>
        </p:nvSpPr>
        <p:spPr>
          <a:xfrm>
            <a:off x="1359243" y="1556951"/>
            <a:ext cx="10194325" cy="3785652"/>
          </a:xfrm>
          <a:prstGeom prst="rect">
            <a:avLst/>
          </a:prstGeom>
          <a:noFill/>
        </p:spPr>
        <p:txBody>
          <a:bodyPr wrap="square" rtlCol="0">
            <a:spAutoFit/>
          </a:bodyPr>
          <a:lstStyle/>
          <a:p>
            <a:r>
              <a:rPr lang="fi-FI" sz="2400">
                <a:solidFill>
                  <a:schemeClr val="bg1"/>
                </a:solidFill>
                <a:latin typeface="Be Vietnam" panose="00000500000000000000" pitchFamily="2" charset="0"/>
              </a:rPr>
              <a:t>on lyhyesti sanottuna esimiehen kykyä saada alaisten tunteet tukemaan organisaation tavoitteiden saavuttamista. Yksinkertaisimmillaan tunnejohtaminen tarkoittaa myönteisten tunteiden vahvistamista ja kielteisten lieventämistä.</a:t>
            </a:r>
          </a:p>
          <a:p>
            <a:endParaRPr lang="fi-FI" sz="2400">
              <a:solidFill>
                <a:schemeClr val="bg1"/>
              </a:solidFill>
              <a:latin typeface="Be Vietnam" panose="00000500000000000000" pitchFamily="2" charset="0"/>
            </a:endParaRPr>
          </a:p>
          <a:p>
            <a:r>
              <a:rPr lang="fi-FI" sz="2400">
                <a:solidFill>
                  <a:schemeClr val="bg1"/>
                </a:solidFill>
                <a:latin typeface="Be Vietnam" panose="00000500000000000000" pitchFamily="2" charset="0"/>
              </a:rPr>
              <a:t>Tunneälykkyyttä voidaan pitää yhtenä tärkeimmistä johtamis- ja työyhteisötaidoista. Tunneälyä on mahdollista paitsi mitata, myös kehittää. Tunnetaitojen oppiminen ei kuulu vain johtajille, vaan niillä on paljon merkitystä keskinäisissä vuorovaikutus- ja yhteistyösuhteissa niin työyhteisöissä kuin muissakin yhteisöissä. </a:t>
            </a:r>
            <a:endParaRPr lang="en-FI" sz="2400">
              <a:solidFill>
                <a:schemeClr val="bg1"/>
              </a:solidFill>
              <a:latin typeface="Be Vietnam" panose="00000500000000000000" pitchFamily="2" charset="0"/>
            </a:endParaRPr>
          </a:p>
        </p:txBody>
      </p:sp>
    </p:spTree>
    <p:extLst>
      <p:ext uri="{BB962C8B-B14F-4D97-AF65-F5344CB8AC3E}">
        <p14:creationId xmlns:p14="http://schemas.microsoft.com/office/powerpoint/2010/main" val="2182817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367390" y="1140710"/>
            <a:ext cx="10033687" cy="240866"/>
          </a:xfrm>
        </p:spPr>
        <p:txBody>
          <a:bodyPr anchor="ctr">
            <a:normAutofit fontScale="90000"/>
          </a:bodyPr>
          <a:lstStyle/>
          <a:p>
            <a:pPr algn="l"/>
            <a:r>
              <a:rPr lang="fi-FI" sz="4400">
                <a:solidFill>
                  <a:schemeClr val="bg1"/>
                </a:solidFill>
                <a:latin typeface="Playfair Display" pitchFamily="2" charset="0"/>
              </a:rPr>
              <a:t>Mitä tunneälyllä tarkoitetaan?</a:t>
            </a:r>
            <a:br>
              <a:rPr lang="fi-FI">
                <a:latin typeface="Playfair Display" pitchFamily="2" charset="0"/>
              </a:rPr>
            </a:br>
            <a:endParaRPr lang="fi-FI">
              <a:solidFill>
                <a:schemeClr val="bg1"/>
              </a:solidFill>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359243" y="1556951"/>
            <a:ext cx="10194325" cy="2677656"/>
          </a:xfrm>
          <a:prstGeom prst="rect">
            <a:avLst/>
          </a:prstGeom>
          <a:noFill/>
        </p:spPr>
        <p:txBody>
          <a:bodyPr wrap="square" rtlCol="0">
            <a:spAutoFit/>
          </a:bodyPr>
          <a:lstStyle/>
          <a:p>
            <a:r>
              <a:rPr lang="fi-FI" sz="2400">
                <a:solidFill>
                  <a:schemeClr val="bg1"/>
                </a:solidFill>
                <a:latin typeface="Be Vietnam" panose="00000500000000000000" pitchFamily="2" charset="0"/>
              </a:rPr>
              <a:t>Tunneälyn pioneeri ja guru Daniel Coleman on jakanut tunneälyn viiteen eri osaan:</a:t>
            </a:r>
          </a:p>
          <a:p>
            <a:pPr marL="342900" lvl="0" indent="-342900">
              <a:buFont typeface="Arial" panose="020B0604020202020204" pitchFamily="34" charset="0"/>
              <a:buChar char="•"/>
            </a:pPr>
            <a:r>
              <a:rPr lang="fi-FI" sz="2400">
                <a:solidFill>
                  <a:schemeClr val="bg1"/>
                </a:solidFill>
                <a:latin typeface="Be Vietnam" panose="00000500000000000000" pitchFamily="2" charset="0"/>
              </a:rPr>
              <a:t>ihmisen tietoisuuteen omasta itsestään ja tunteistaan</a:t>
            </a:r>
          </a:p>
          <a:p>
            <a:pPr marL="342900" lvl="0" indent="-342900">
              <a:buFont typeface="Arial" panose="020B0604020202020204" pitchFamily="34" charset="0"/>
              <a:buChar char="•"/>
            </a:pPr>
            <a:r>
              <a:rPr lang="fi-FI" sz="2400">
                <a:solidFill>
                  <a:schemeClr val="bg1"/>
                </a:solidFill>
                <a:latin typeface="Be Vietnam" panose="00000500000000000000" pitchFamily="2" charset="0"/>
              </a:rPr>
              <a:t>tunteiden hallintaan</a:t>
            </a:r>
          </a:p>
          <a:p>
            <a:pPr marL="342900" lvl="0" indent="-342900">
              <a:buFont typeface="Arial" panose="020B0604020202020204" pitchFamily="34" charset="0"/>
              <a:buChar char="•"/>
            </a:pPr>
            <a:r>
              <a:rPr lang="fi-FI" sz="2400">
                <a:solidFill>
                  <a:schemeClr val="bg1"/>
                </a:solidFill>
                <a:latin typeface="Be Vietnam" panose="00000500000000000000" pitchFamily="2" charset="0"/>
              </a:rPr>
              <a:t>empatiaan eli myötäelämisen taitoon</a:t>
            </a:r>
          </a:p>
          <a:p>
            <a:pPr marL="342900" lvl="0" indent="-342900">
              <a:buFont typeface="Arial" panose="020B0604020202020204" pitchFamily="34" charset="0"/>
              <a:buChar char="•"/>
            </a:pPr>
            <a:r>
              <a:rPr lang="fi-FI" sz="2400">
                <a:solidFill>
                  <a:schemeClr val="bg1"/>
                </a:solidFill>
                <a:latin typeface="Be Vietnam" panose="00000500000000000000" pitchFamily="2" charset="0"/>
              </a:rPr>
              <a:t>taitoon motivoida muita ihmisiä</a:t>
            </a:r>
          </a:p>
          <a:p>
            <a:pPr marL="342900" lvl="0" indent="-342900">
              <a:buFont typeface="Arial" panose="020B0604020202020204" pitchFamily="34" charset="0"/>
              <a:buChar char="•"/>
            </a:pPr>
            <a:r>
              <a:rPr lang="fi-FI" sz="2400">
                <a:solidFill>
                  <a:schemeClr val="bg1"/>
                </a:solidFill>
                <a:latin typeface="Be Vietnam" panose="00000500000000000000" pitchFamily="2" charset="0"/>
              </a:rPr>
              <a:t>kykyyn olla sosiaalinen sekä luoda verkostoja. </a:t>
            </a:r>
          </a:p>
        </p:txBody>
      </p:sp>
    </p:spTree>
    <p:extLst>
      <p:ext uri="{BB962C8B-B14F-4D97-AF65-F5344CB8AC3E}">
        <p14:creationId xmlns:p14="http://schemas.microsoft.com/office/powerpoint/2010/main" val="2502770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329683" y="1163861"/>
            <a:ext cx="10033687" cy="240866"/>
          </a:xfrm>
        </p:spPr>
        <p:txBody>
          <a:bodyPr anchor="ctr">
            <a:normAutofit fontScale="90000"/>
          </a:bodyPr>
          <a:lstStyle/>
          <a:p>
            <a:pPr algn="l"/>
            <a:br>
              <a:rPr lang="fi-FI" sz="4700" b="1">
                <a:solidFill>
                  <a:schemeClr val="bg1"/>
                </a:solidFill>
                <a:latin typeface="Playfair Display" pitchFamily="2" charset="0"/>
              </a:rPr>
            </a:br>
            <a:r>
              <a:rPr lang="fi-FI" sz="4400">
                <a:solidFill>
                  <a:schemeClr val="bg1"/>
                </a:solidFill>
                <a:latin typeface="Playfair Display" pitchFamily="2" charset="0"/>
              </a:rPr>
              <a:t>Miten tunteita voidaan johtaa? </a:t>
            </a:r>
            <a:br>
              <a:rPr lang="fi-FI">
                <a:latin typeface="Playfair Display" pitchFamily="2" charset="0"/>
              </a:rPr>
            </a:br>
            <a:br>
              <a:rPr lang="fi-FI">
                <a:latin typeface="Playfair Display" pitchFamily="2" charset="0"/>
              </a:rPr>
            </a:br>
            <a:endParaRPr lang="fi-FI">
              <a:solidFill>
                <a:schemeClr val="bg1"/>
              </a:solidFill>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359243" y="1539155"/>
            <a:ext cx="10194325" cy="4893647"/>
          </a:xfrm>
          <a:prstGeom prst="rect">
            <a:avLst/>
          </a:prstGeom>
          <a:noFill/>
        </p:spPr>
        <p:txBody>
          <a:bodyPr wrap="square" rtlCol="0">
            <a:spAutoFit/>
          </a:bodyPr>
          <a:lstStyle/>
          <a:p>
            <a:r>
              <a:rPr lang="fi-FI" sz="2400">
                <a:solidFill>
                  <a:schemeClr val="bg1"/>
                </a:solidFill>
                <a:latin typeface="Be Vietnam" panose="00000500000000000000" pitchFamily="2" charset="0"/>
              </a:rPr>
              <a:t>Tunteiden tietoinen johtaminen edellyttää omien ja toisten tunteiden tunnistamista ja oman käyttäytymisen vaikutusten tiedostamista koko ryhmän tunneilmastoon. Tunneosaamisen näkökulmasta tunteiden ymmärtäminen ja analysointi eivät ole oman tai toisten mielen syvätarkastelua, vaan tunteiden, logiikan ja järjen tunnistamista ja ymmärtämistä. Voisi ajatella, että omien vahvuuksien ja heikkouksien tunteminen olisi helppoa tai itsestään selvää, käytännössä se ei sitä kuitenkaan usein ole.</a:t>
            </a:r>
            <a:br>
              <a:rPr lang="fi-FI" sz="2400">
                <a:solidFill>
                  <a:schemeClr val="bg1"/>
                </a:solidFill>
                <a:latin typeface="Be Vietnam" panose="00000500000000000000" pitchFamily="2" charset="0"/>
              </a:rPr>
            </a:br>
            <a:endParaRPr lang="fi-FI" sz="2400">
              <a:solidFill>
                <a:schemeClr val="bg1"/>
              </a:solidFill>
              <a:latin typeface="Be Vietnam" panose="00000500000000000000" pitchFamily="2" charset="0"/>
            </a:endParaRPr>
          </a:p>
          <a:p>
            <a:r>
              <a:rPr lang="fi-FI" sz="2400">
                <a:solidFill>
                  <a:schemeClr val="bg1"/>
                </a:solidFill>
                <a:latin typeface="Be Vietnam" panose="00000500000000000000" pitchFamily="2" charset="0"/>
              </a:rPr>
              <a:t>Yksinkertaisimmillaan tunteiden analysointi on sitä, että osaa nimetä kohtaamissaan tilanteissa vaikuttavat tunteet oikein. Tällöin on osattava tulkita omia ja muiden sanomisia sekä niistä välittyviä tunneviestejä. </a:t>
            </a:r>
          </a:p>
        </p:txBody>
      </p:sp>
    </p:spTree>
    <p:extLst>
      <p:ext uri="{BB962C8B-B14F-4D97-AF65-F5344CB8AC3E}">
        <p14:creationId xmlns:p14="http://schemas.microsoft.com/office/powerpoint/2010/main" val="2629751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452231" y="1381576"/>
            <a:ext cx="10033687" cy="240866"/>
          </a:xfrm>
        </p:spPr>
        <p:txBody>
          <a:bodyPr anchor="ctr">
            <a:normAutofit fontScale="90000"/>
          </a:bodyPr>
          <a:lstStyle/>
          <a:p>
            <a:pPr algn="l"/>
            <a:br>
              <a:rPr lang="fi-FI" sz="4700" b="1">
                <a:solidFill>
                  <a:schemeClr val="bg1"/>
                </a:solidFill>
                <a:latin typeface="Playfair Display" pitchFamily="2" charset="0"/>
              </a:rPr>
            </a:br>
            <a:br>
              <a:rPr lang="fi-FI" sz="4700" b="1">
                <a:solidFill>
                  <a:schemeClr val="bg1"/>
                </a:solidFill>
                <a:latin typeface="Playfair Display" pitchFamily="2" charset="0"/>
              </a:rPr>
            </a:br>
            <a:r>
              <a:rPr lang="fi-FI" sz="4400">
                <a:solidFill>
                  <a:schemeClr val="bg1"/>
                </a:solidFill>
                <a:latin typeface="Playfair Display" pitchFamily="2" charset="0"/>
              </a:rPr>
              <a:t>Tietoisuus omista tunteista </a:t>
            </a:r>
            <a:br>
              <a:rPr lang="fi-FI">
                <a:latin typeface="Playfair Display" pitchFamily="2" charset="0"/>
              </a:rPr>
            </a:br>
            <a:r>
              <a:rPr lang="fi-FI" sz="4700" b="1">
                <a:solidFill>
                  <a:schemeClr val="bg1"/>
                </a:solidFill>
                <a:latin typeface="Playfair Display" pitchFamily="2" charset="0"/>
              </a:rPr>
              <a:t> </a:t>
            </a:r>
            <a:br>
              <a:rPr lang="fi-FI">
                <a:latin typeface="Playfair Display" pitchFamily="2" charset="0"/>
              </a:rPr>
            </a:br>
            <a:br>
              <a:rPr lang="fi-FI">
                <a:latin typeface="Playfair Display" pitchFamily="2" charset="0"/>
              </a:rPr>
            </a:br>
            <a:endParaRPr lang="fi-FI">
              <a:solidFill>
                <a:schemeClr val="bg1"/>
              </a:solidFill>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945492" y="1502009"/>
            <a:ext cx="6201054" cy="5262979"/>
          </a:xfrm>
          <a:prstGeom prst="rect">
            <a:avLst/>
          </a:prstGeom>
          <a:noFill/>
        </p:spPr>
        <p:txBody>
          <a:bodyPr wrap="square" rtlCol="0">
            <a:spAutoFit/>
          </a:bodyPr>
          <a:lstStyle/>
          <a:p>
            <a:pPr marL="342900" lvl="0" indent="-342900">
              <a:buFont typeface="Arial" panose="020B0604020202020204" pitchFamily="34" charset="0"/>
              <a:buChar char="•"/>
            </a:pPr>
            <a:r>
              <a:rPr lang="fi-FI" sz="2400">
                <a:solidFill>
                  <a:schemeClr val="bg1"/>
                </a:solidFill>
                <a:latin typeface="Be Vietnam" panose="00000500000000000000" pitchFamily="2" charset="0"/>
              </a:rPr>
              <a:t>antaa realistisen perustan itsearvioinnille </a:t>
            </a:r>
          </a:p>
          <a:p>
            <a:pPr marL="342900" lvl="0" indent="-342900">
              <a:buFont typeface="Arial" panose="020B0604020202020204" pitchFamily="34" charset="0"/>
              <a:buChar char="•"/>
            </a:pPr>
            <a:r>
              <a:rPr lang="fi-FI" sz="2400">
                <a:solidFill>
                  <a:schemeClr val="bg1"/>
                </a:solidFill>
                <a:latin typeface="Be Vietnam" panose="00000500000000000000" pitchFamily="2" charset="0"/>
              </a:rPr>
              <a:t>auttaa tunnistamaan omat vahvat ja heikot puolet</a:t>
            </a:r>
          </a:p>
          <a:p>
            <a:pPr marL="342900" lvl="0" indent="-342900">
              <a:buFont typeface="Arial" panose="020B0604020202020204" pitchFamily="34" charset="0"/>
              <a:buChar char="•"/>
            </a:pPr>
            <a:r>
              <a:rPr lang="fi-FI" sz="2400">
                <a:solidFill>
                  <a:schemeClr val="bg1"/>
                </a:solidFill>
                <a:latin typeface="Be Vietnam" panose="00000500000000000000" pitchFamily="2" charset="0"/>
              </a:rPr>
              <a:t>tukee omien tekojen miettimisen mahdollisuuksia</a:t>
            </a:r>
          </a:p>
          <a:p>
            <a:pPr marL="342900" lvl="0" indent="-342900">
              <a:buFont typeface="Arial" panose="020B0604020202020204" pitchFamily="34" charset="0"/>
              <a:buChar char="•"/>
            </a:pPr>
            <a:r>
              <a:rPr lang="fi-FI" sz="2400">
                <a:solidFill>
                  <a:schemeClr val="bg1"/>
                </a:solidFill>
                <a:latin typeface="Be Vietnam" panose="00000500000000000000" pitchFamily="2" charset="0"/>
              </a:rPr>
              <a:t>auttaa ottamaan oppia kokemuksistaan</a:t>
            </a:r>
          </a:p>
          <a:p>
            <a:pPr marL="342900" lvl="0" indent="-342900">
              <a:buFont typeface="Arial" panose="020B0604020202020204" pitchFamily="34" charset="0"/>
              <a:buChar char="•"/>
            </a:pPr>
            <a:r>
              <a:rPr lang="fi-FI" sz="2400">
                <a:solidFill>
                  <a:schemeClr val="bg1"/>
                </a:solidFill>
                <a:latin typeface="Be Vietnam" panose="00000500000000000000" pitchFamily="2" charset="0"/>
              </a:rPr>
              <a:t>antaa mahdollisuuksia olla avoin rehelliselle palautteelle, uusille näkökulmille, jatkuvalle oppimiselle ja itsensä kehittämiselle </a:t>
            </a:r>
          </a:p>
          <a:p>
            <a:pPr marL="342900" indent="-342900">
              <a:buFont typeface="Arial" panose="020B0604020202020204" pitchFamily="34" charset="0"/>
              <a:buChar char="•"/>
            </a:pPr>
            <a:r>
              <a:rPr lang="fi-FI" sz="2400">
                <a:solidFill>
                  <a:schemeClr val="bg1"/>
                </a:solidFill>
                <a:latin typeface="Be Vietnam" panose="00000500000000000000" pitchFamily="2" charset="0"/>
              </a:rPr>
              <a:t>mahdollistaa itsensä näkemisen toisinaan myös humoristisesti</a:t>
            </a:r>
          </a:p>
        </p:txBody>
      </p:sp>
      <p:pic>
        <p:nvPicPr>
          <p:cNvPr id="5" name="Kuva 4">
            <a:extLst>
              <a:ext uri="{FF2B5EF4-FFF2-40B4-BE49-F238E27FC236}">
                <a16:creationId xmlns:a16="http://schemas.microsoft.com/office/drawing/2014/main" id="{60BDE783-7800-4E55-A449-33C0C14325B0}"/>
              </a:ext>
            </a:extLst>
          </p:cNvPr>
          <p:cNvPicPr>
            <a:picLocks noChangeAspect="1"/>
          </p:cNvPicPr>
          <p:nvPr/>
        </p:nvPicPr>
        <p:blipFill>
          <a:blip r:embed="rId4"/>
          <a:stretch>
            <a:fillRect/>
          </a:stretch>
        </p:blipFill>
        <p:spPr>
          <a:xfrm>
            <a:off x="7639807" y="1050587"/>
            <a:ext cx="3890895" cy="3890895"/>
          </a:xfrm>
          <a:prstGeom prst="rect">
            <a:avLst/>
          </a:prstGeom>
        </p:spPr>
      </p:pic>
    </p:spTree>
    <p:extLst>
      <p:ext uri="{BB962C8B-B14F-4D97-AF65-F5344CB8AC3E}">
        <p14:creationId xmlns:p14="http://schemas.microsoft.com/office/powerpoint/2010/main" val="3871331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557631" y="1238452"/>
            <a:ext cx="10033687" cy="240866"/>
          </a:xfrm>
        </p:spPr>
        <p:txBody>
          <a:bodyPr anchor="ctr">
            <a:normAutofit fontScale="90000"/>
          </a:bodyPr>
          <a:lstStyle/>
          <a:p>
            <a:pPr algn="l"/>
            <a:br>
              <a:rPr lang="fi-FI" sz="4700" b="1">
                <a:solidFill>
                  <a:schemeClr val="bg1"/>
                </a:solidFill>
                <a:latin typeface="Playfair Display" pitchFamily="2" charset="0"/>
              </a:rPr>
            </a:br>
            <a:br>
              <a:rPr lang="fi-FI" sz="4700" b="1">
                <a:solidFill>
                  <a:schemeClr val="bg1"/>
                </a:solidFill>
                <a:latin typeface="Playfair Display" pitchFamily="2" charset="0"/>
              </a:rPr>
            </a:br>
            <a:r>
              <a:rPr lang="fi-FI" sz="4400">
                <a:solidFill>
                  <a:schemeClr val="bg1"/>
                </a:solidFill>
                <a:latin typeface="Playfair Display" pitchFamily="2" charset="0"/>
              </a:rPr>
              <a:t>Empatia</a:t>
            </a:r>
            <a:br>
              <a:rPr lang="fi-FI">
                <a:latin typeface="Playfair Display" pitchFamily="2" charset="0"/>
              </a:rPr>
            </a:br>
            <a:r>
              <a:rPr lang="fi-FI" sz="4700" b="1">
                <a:solidFill>
                  <a:schemeClr val="bg1"/>
                </a:solidFill>
                <a:latin typeface="Playfair Display" pitchFamily="2" charset="0"/>
              </a:rPr>
              <a:t> </a:t>
            </a:r>
            <a:br>
              <a:rPr lang="fi-FI">
                <a:latin typeface="Playfair Display" pitchFamily="2" charset="0"/>
              </a:rPr>
            </a:br>
            <a:br>
              <a:rPr lang="fi-FI">
                <a:latin typeface="Playfair Display" pitchFamily="2" charset="0"/>
              </a:rPr>
            </a:br>
            <a:endParaRPr lang="fi-FI">
              <a:solidFill>
                <a:schemeClr val="bg1"/>
              </a:solidFill>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5026571" y="1526841"/>
            <a:ext cx="6247787" cy="4893647"/>
          </a:xfrm>
          <a:prstGeom prst="rect">
            <a:avLst/>
          </a:prstGeom>
          <a:noFill/>
        </p:spPr>
        <p:txBody>
          <a:bodyPr wrap="square" lIns="91440" tIns="45720" rIns="91440" bIns="45720" rtlCol="0" anchor="t">
            <a:spAutoFit/>
          </a:bodyPr>
          <a:lstStyle/>
          <a:p>
            <a:r>
              <a:rPr lang="fi-FI" sz="2400" dirty="0">
                <a:solidFill>
                  <a:schemeClr val="bg1"/>
                </a:solidFill>
                <a:latin typeface="Be Vietnam" panose="00000500000000000000" pitchFamily="2" charset="0"/>
              </a:rPr>
              <a:t>Empatia eli myötäeläminen on yksi tärkeimpiä tunneälyn osa-alueita. Virallisen määritelmän mukaan empatia on kyky tunnistaa ja ymmärtää toista ihmistä, hänen tilannettaan, tunteitaan ja motiivejaan. Lyhyesti kerrottuna empatia on kyky asettua toisen asemaan, nähdä asioita toisen silmin. </a:t>
            </a:r>
            <a:endParaRPr lang="fi-FI" sz="2400">
              <a:solidFill>
                <a:schemeClr val="bg1"/>
              </a:solidFill>
              <a:latin typeface="Be Vietnam" panose="00000500000000000000" pitchFamily="2" charset="0"/>
            </a:endParaRPr>
          </a:p>
          <a:p>
            <a:endParaRPr lang="fi-FI" sz="2400">
              <a:solidFill>
                <a:schemeClr val="bg1"/>
              </a:solidFill>
              <a:latin typeface="Be Vietnam" panose="00000500000000000000" pitchFamily="2" charset="0"/>
            </a:endParaRPr>
          </a:p>
          <a:p>
            <a:r>
              <a:rPr lang="fi-FI" sz="2400" dirty="0">
                <a:solidFill>
                  <a:schemeClr val="bg1"/>
                </a:solidFill>
                <a:latin typeface="Be Vietnam" panose="00000500000000000000" pitchFamily="2" charset="0"/>
              </a:rPr>
              <a:t>Empatiaa voi myös harjoitella</a:t>
            </a:r>
            <a:br>
              <a:rPr lang="fi-FI" sz="2400" dirty="0">
                <a:latin typeface="Be Vietnam" panose="00000500000000000000" pitchFamily="2" charset="0"/>
              </a:rPr>
            </a:br>
            <a:r>
              <a:rPr lang="fi-FI" sz="2400" u="sng" dirty="0">
                <a:solidFill>
                  <a:schemeClr val="bg1"/>
                </a:solidFill>
                <a:latin typeface="Be Vietnam" panose="00000500000000000000" pitchFamily="2" charset="0"/>
                <a:hlinkClick r:id="rId4">
                  <a:extLst>
                    <a:ext uri="{A12FA001-AC4F-418D-AE19-62706E023703}">
                      <ahyp:hlinkClr xmlns:ahyp="http://schemas.microsoft.com/office/drawing/2018/hyperlinkcolor" val="tx"/>
                    </a:ext>
                  </a:extLst>
                </a:hlinkClick>
              </a:rPr>
              <a:t>https://empathy.fi/2019/08/09/tutkijat-kertovat-miten-empatiataitojaan-voi-kehittaa/</a:t>
            </a:r>
            <a:r>
              <a:rPr lang="fi-FI" sz="2400" dirty="0">
                <a:solidFill>
                  <a:schemeClr val="bg1"/>
                </a:solidFill>
                <a:latin typeface="Be Vietnam" panose="00000500000000000000" pitchFamily="2" charset="0"/>
              </a:rPr>
              <a:t> </a:t>
            </a:r>
            <a:endParaRPr lang="fi-FI" sz="2400" dirty="0">
              <a:solidFill>
                <a:schemeClr val="bg1"/>
              </a:solidFill>
              <a:latin typeface="Be Vietnam" panose="00000500000000000000" pitchFamily="2" charset="0"/>
              <a:cs typeface="Calibri"/>
            </a:endParaRPr>
          </a:p>
        </p:txBody>
      </p:sp>
      <p:pic>
        <p:nvPicPr>
          <p:cNvPr id="7" name="Kuva 6" descr="Kuva, joka sisältää kohteen henkilö&#10;&#10;Kuvaus luotu automaattisesti">
            <a:extLst>
              <a:ext uri="{FF2B5EF4-FFF2-40B4-BE49-F238E27FC236}">
                <a16:creationId xmlns:a16="http://schemas.microsoft.com/office/drawing/2014/main" id="{66946C00-3E49-419E-82C7-78E2BB75A043}"/>
              </a:ext>
            </a:extLst>
          </p:cNvPr>
          <p:cNvPicPr>
            <a:picLocks noChangeAspect="1"/>
          </p:cNvPicPr>
          <p:nvPr/>
        </p:nvPicPr>
        <p:blipFill>
          <a:blip r:embed="rId5"/>
          <a:stretch>
            <a:fillRect/>
          </a:stretch>
        </p:blipFill>
        <p:spPr>
          <a:xfrm>
            <a:off x="557631" y="2448842"/>
            <a:ext cx="4018443" cy="4018443"/>
          </a:xfrm>
          <a:prstGeom prst="rect">
            <a:avLst/>
          </a:prstGeom>
        </p:spPr>
      </p:pic>
    </p:spTree>
    <p:extLst>
      <p:ext uri="{BB962C8B-B14F-4D97-AF65-F5344CB8AC3E}">
        <p14:creationId xmlns:p14="http://schemas.microsoft.com/office/powerpoint/2010/main" val="3464048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625725" y="1386227"/>
            <a:ext cx="10033687" cy="240866"/>
          </a:xfrm>
        </p:spPr>
        <p:txBody>
          <a:bodyPr anchor="ctr">
            <a:noAutofit/>
          </a:bodyPr>
          <a:lstStyle/>
          <a:p>
            <a:pPr algn="l"/>
            <a:br>
              <a:rPr lang="fi-FI" sz="3600">
                <a:solidFill>
                  <a:schemeClr val="bg1"/>
                </a:solidFill>
                <a:latin typeface="Playfair Display" pitchFamily="2" charset="0"/>
              </a:rPr>
            </a:br>
            <a:br>
              <a:rPr lang="fi-FI" sz="3600">
                <a:solidFill>
                  <a:schemeClr val="bg1"/>
                </a:solidFill>
                <a:latin typeface="Playfair Display" pitchFamily="2" charset="0"/>
              </a:rPr>
            </a:br>
            <a:r>
              <a:rPr lang="fi-FI" sz="3600">
                <a:solidFill>
                  <a:schemeClr val="bg1"/>
                </a:solidFill>
                <a:latin typeface="Playfair Display" pitchFamily="2" charset="0"/>
              </a:rPr>
              <a:t>Tehtävä:</a:t>
            </a:r>
            <a:br>
              <a:rPr lang="fi-FI" sz="4400">
                <a:latin typeface="Playfair Display" pitchFamily="2" charset="0"/>
              </a:rPr>
            </a:br>
            <a:r>
              <a:rPr lang="fi-FI" sz="3600">
                <a:solidFill>
                  <a:schemeClr val="bg1"/>
                </a:solidFill>
                <a:latin typeface="Playfair Display" pitchFamily="2" charset="0"/>
              </a:rPr>
              <a:t> </a:t>
            </a:r>
            <a:br>
              <a:rPr lang="fi-FI" sz="4400">
                <a:latin typeface="Playfair Display" pitchFamily="2" charset="0"/>
              </a:rPr>
            </a:br>
            <a:br>
              <a:rPr lang="fi-FI" sz="4400">
                <a:latin typeface="Playfair Display" pitchFamily="2" charset="0"/>
              </a:rPr>
            </a:br>
            <a:endParaRPr lang="fi-FI" sz="4400">
              <a:solidFill>
                <a:schemeClr val="bg1"/>
              </a:solidFill>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274576" y="2791996"/>
            <a:ext cx="10194325" cy="2308324"/>
          </a:xfrm>
          <a:prstGeom prst="rect">
            <a:avLst/>
          </a:prstGeom>
          <a:noFill/>
        </p:spPr>
        <p:txBody>
          <a:bodyPr wrap="square" lIns="91440" tIns="45720" rIns="91440" bIns="45720" rtlCol="0" anchor="t">
            <a:spAutoFit/>
          </a:bodyPr>
          <a:lstStyle/>
          <a:p>
            <a:r>
              <a:rPr lang="fi-FI" sz="2400" dirty="0">
                <a:solidFill>
                  <a:schemeClr val="bg1"/>
                </a:solidFill>
                <a:latin typeface="Be Vietnam" panose="00000500000000000000" pitchFamily="2" charset="0"/>
              </a:rPr>
              <a:t>Tutustukaa Erätauko-menetelmään ja miettikää, miten voisitte hyödyntää sitä omassa työyhteisössänne ja toiminnassanne. Erätauosta on kalvosetti Moodlessa piirien koulutusmateriaalissa.</a:t>
            </a:r>
          </a:p>
          <a:p>
            <a:endParaRPr lang="fi-FI" sz="2400" dirty="0">
              <a:solidFill>
                <a:schemeClr val="bg1"/>
              </a:solidFill>
              <a:highlight>
                <a:srgbClr val="C0C0C0"/>
              </a:highlight>
              <a:latin typeface="Be Vietnam" panose="00000500000000000000" pitchFamily="2" charset="0"/>
              <a:cs typeface="Calibri"/>
            </a:endParaRPr>
          </a:p>
          <a:p>
            <a:r>
              <a:rPr lang="fi-FI" sz="2400" dirty="0">
                <a:solidFill>
                  <a:schemeClr val="bg1"/>
                </a:solidFill>
                <a:latin typeface="Be Vietnam" panose="00000500000000000000" pitchFamily="2" charset="0"/>
                <a:cs typeface="Calibri"/>
              </a:rPr>
              <a:t>Lisätietoa Erätauosta:</a:t>
            </a:r>
            <a:endParaRPr lang="fi-FI" sz="2400" dirty="0">
              <a:solidFill>
                <a:schemeClr val="bg1"/>
              </a:solidFill>
              <a:latin typeface="Be Vietnam" panose="00000500000000000000" pitchFamily="2" charset="0"/>
            </a:endParaRPr>
          </a:p>
          <a:p>
            <a:r>
              <a:rPr lang="fi-FI" sz="2400" dirty="0">
                <a:solidFill>
                  <a:schemeClr val="bg1"/>
                </a:solidFill>
                <a:latin typeface="Be Vietnam" panose="00000500000000000000" pitchFamily="2" charset="0"/>
              </a:rPr>
              <a:t> </a:t>
            </a:r>
            <a:r>
              <a:rPr lang="fi-FI" sz="2400" dirty="0">
                <a:solidFill>
                  <a:schemeClr val="bg1"/>
                </a:solidFill>
                <a:latin typeface="Be Vietnam" panose="00000500000000000000" pitchFamily="2" charset="0"/>
                <a:hlinkClick r:id="rId4">
                  <a:extLst>
                    <a:ext uri="{A12FA001-AC4F-418D-AE19-62706E023703}">
                      <ahyp:hlinkClr xmlns:ahyp="http://schemas.microsoft.com/office/drawing/2018/hyperlinkcolor" val="tx"/>
                    </a:ext>
                  </a:extLst>
                </a:hlinkClick>
              </a:rPr>
              <a:t>https://www.eratauko.fi/mika-eratauko/</a:t>
            </a:r>
            <a:r>
              <a:rPr lang="fi-FI" sz="2400" dirty="0">
                <a:solidFill>
                  <a:schemeClr val="bg1"/>
                </a:solidFill>
                <a:latin typeface="Be Vietnam" panose="00000500000000000000" pitchFamily="2" charset="0"/>
              </a:rPr>
              <a:t> </a:t>
            </a:r>
            <a:endParaRPr lang="fi-FI" sz="2400">
              <a:solidFill>
                <a:schemeClr val="bg1"/>
              </a:solidFill>
              <a:latin typeface="Be Vietnam" panose="00000500000000000000" pitchFamily="2" charset="0"/>
              <a:cs typeface="Calibri"/>
            </a:endParaRPr>
          </a:p>
        </p:txBody>
      </p:sp>
    </p:spTree>
    <p:extLst>
      <p:ext uri="{BB962C8B-B14F-4D97-AF65-F5344CB8AC3E}">
        <p14:creationId xmlns:p14="http://schemas.microsoft.com/office/powerpoint/2010/main" val="3207665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480697" y="526261"/>
            <a:ext cx="10033687" cy="840260"/>
          </a:xfrm>
        </p:spPr>
        <p:txBody>
          <a:bodyPr anchor="ctr">
            <a:normAutofit/>
          </a:bodyPr>
          <a:lstStyle/>
          <a:p>
            <a:pPr algn="l"/>
            <a:r>
              <a:rPr lang="fi-FI" sz="4000" dirty="0">
                <a:solidFill>
                  <a:schemeClr val="bg1"/>
                </a:solidFill>
                <a:latin typeface="Playfair Display" pitchFamily="2" charset="0"/>
              </a:rPr>
              <a:t>Yhteenveto</a:t>
            </a:r>
            <a:endParaRPr lang="en-FI" sz="4000" dirty="0">
              <a:solidFill>
                <a:schemeClr val="bg1"/>
              </a:solidFill>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552535" y="1528879"/>
            <a:ext cx="10194325" cy="4154984"/>
          </a:xfrm>
          <a:prstGeom prst="rect">
            <a:avLst/>
          </a:prstGeom>
          <a:noFill/>
        </p:spPr>
        <p:txBody>
          <a:bodyPr wrap="square" lIns="91440" tIns="45720" rIns="91440" bIns="45720" rtlCol="0" anchor="t">
            <a:spAutoFit/>
          </a:bodyPr>
          <a:lstStyle/>
          <a:p>
            <a:r>
              <a:rPr lang="fi-FI" sz="2400" dirty="0">
                <a:solidFill>
                  <a:schemeClr val="bg1"/>
                </a:solidFill>
                <a:latin typeface="Be Vietnam"/>
              </a:rPr>
              <a:t>Käykää yhdessä läpi vastauksia motivaation ja merkityksellisyyden teemoihin ja pohtikaa niiden pohjalta</a:t>
            </a:r>
            <a:br>
              <a:rPr lang="fi-FI" sz="2400" dirty="0">
                <a:latin typeface="Be Vietnam"/>
              </a:rPr>
            </a:br>
            <a:endParaRPr lang="fi-FI" sz="2400" dirty="0">
              <a:solidFill>
                <a:schemeClr val="bg1"/>
              </a:solidFill>
              <a:latin typeface="Be Vietnam" pitchFamily="2" charset="77"/>
            </a:endParaRPr>
          </a:p>
          <a:p>
            <a:pPr marL="514350" indent="-514350">
              <a:buFont typeface="+mj-lt"/>
              <a:buAutoNum type="alphaLcParenR"/>
            </a:pPr>
            <a:r>
              <a:rPr lang="fi-FI" sz="2400" dirty="0">
                <a:solidFill>
                  <a:schemeClr val="bg1"/>
                </a:solidFill>
                <a:latin typeface="Be Vietnam"/>
              </a:rPr>
              <a:t>Mikä organisaatiossanne on toimivaa ja hyvää?</a:t>
            </a:r>
          </a:p>
          <a:p>
            <a:pPr marL="514350" indent="-514350">
              <a:buFont typeface="+mj-lt"/>
              <a:buAutoNum type="alphaLcParenR"/>
            </a:pPr>
            <a:r>
              <a:rPr lang="fi-FI" sz="2400" dirty="0">
                <a:solidFill>
                  <a:schemeClr val="bg1"/>
                </a:solidFill>
                <a:latin typeface="Be Vietnam"/>
              </a:rPr>
              <a:t>Mille pitäisi tehdä jotain?</a:t>
            </a:r>
          </a:p>
          <a:p>
            <a:pPr marL="514350" indent="-514350">
              <a:buFont typeface="+mj-lt"/>
              <a:buAutoNum type="alphaLcParenR"/>
            </a:pPr>
            <a:r>
              <a:rPr lang="fi-FI" sz="2400" dirty="0">
                <a:solidFill>
                  <a:schemeClr val="bg1"/>
                </a:solidFill>
                <a:latin typeface="Be Vietnam"/>
              </a:rPr>
              <a:t>Mitä sille voisi tehdä?</a:t>
            </a:r>
          </a:p>
          <a:p>
            <a:pPr marL="514350" indent="-514350">
              <a:buFont typeface="+mj-lt"/>
              <a:buAutoNum type="alphaLcParenR"/>
            </a:pPr>
            <a:endParaRPr lang="fi-FI" sz="2400" dirty="0">
              <a:solidFill>
                <a:schemeClr val="bg1"/>
              </a:solidFill>
              <a:latin typeface="Be Vietnam" pitchFamily="2" charset="77"/>
            </a:endParaRPr>
          </a:p>
          <a:p>
            <a:r>
              <a:rPr lang="fi-FI" sz="2400" dirty="0">
                <a:solidFill>
                  <a:schemeClr val="bg1"/>
                </a:solidFill>
                <a:latin typeface="Be Vietnam"/>
              </a:rPr>
              <a:t>Keskustelkaa myös Erätauko-menetelmän mahdollisuuksista omassa työkentässänne. Missä sille olisi ehkä tarvetta ja miksi? Miten sitä voisi hyödyntää toiminnassa, tarvitaanko jossain kohdin keskustelun laajentamista Erätauon keinoin?</a:t>
            </a:r>
          </a:p>
        </p:txBody>
      </p:sp>
    </p:spTree>
    <p:extLst>
      <p:ext uri="{BB962C8B-B14F-4D97-AF65-F5344CB8AC3E}">
        <p14:creationId xmlns:p14="http://schemas.microsoft.com/office/powerpoint/2010/main" val="2765280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7028-921F-A647-A055-2B6066DB252A}"/>
              </a:ext>
            </a:extLst>
          </p:cNvPr>
          <p:cNvSpPr>
            <a:spLocks noGrp="1"/>
          </p:cNvSpPr>
          <p:nvPr>
            <p:ph type="ctrTitle"/>
          </p:nvPr>
        </p:nvSpPr>
        <p:spPr>
          <a:xfrm>
            <a:off x="301403" y="499056"/>
            <a:ext cx="10033687" cy="840260"/>
          </a:xfrm>
        </p:spPr>
        <p:txBody>
          <a:bodyPr anchor="ctr">
            <a:normAutofit/>
          </a:bodyPr>
          <a:lstStyle/>
          <a:p>
            <a:pPr algn="l"/>
            <a:r>
              <a:rPr lang="fi-FI" sz="4000">
                <a:solidFill>
                  <a:schemeClr val="bg1"/>
                </a:solidFill>
                <a:latin typeface="Playfair Display" pitchFamily="2" charset="0"/>
              </a:rPr>
              <a:t>Lähteet ja lisätietoa:</a:t>
            </a:r>
            <a:endParaRPr lang="en-FI" sz="4000">
              <a:solidFill>
                <a:schemeClr val="bg1"/>
              </a:solidFill>
              <a:latin typeface="Playfair Display" pitchFamily="2" charset="0"/>
            </a:endParaRPr>
          </a:p>
        </p:txBody>
      </p:sp>
      <p:sp>
        <p:nvSpPr>
          <p:cNvPr id="3" name="TextBox 2">
            <a:extLst>
              <a:ext uri="{FF2B5EF4-FFF2-40B4-BE49-F238E27FC236}">
                <a16:creationId xmlns:a16="http://schemas.microsoft.com/office/drawing/2014/main" id="{A8AD404F-6A4F-D944-8660-269082C61C7F}"/>
              </a:ext>
            </a:extLst>
          </p:cNvPr>
          <p:cNvSpPr txBox="1"/>
          <p:nvPr/>
        </p:nvSpPr>
        <p:spPr>
          <a:xfrm>
            <a:off x="1359243" y="1357149"/>
            <a:ext cx="10194325" cy="5293757"/>
          </a:xfrm>
          <a:prstGeom prst="rect">
            <a:avLst/>
          </a:prstGeom>
          <a:noFill/>
        </p:spPr>
        <p:txBody>
          <a:bodyPr wrap="square" lIns="91440" tIns="45720" rIns="91440" bIns="45720" rtlCol="0" anchor="t">
            <a:spAutoFit/>
          </a:bodyPr>
          <a:lstStyle/>
          <a:p>
            <a:r>
              <a:rPr lang="fi-FI" sz="1600" dirty="0">
                <a:solidFill>
                  <a:schemeClr val="bg1"/>
                </a:solidFill>
                <a:latin typeface="Be Vietnam" panose="00000500000000000000" pitchFamily="2" charset="0"/>
                <a:hlinkClick r:id="rId3">
                  <a:extLst>
                    <a:ext uri="{A12FA001-AC4F-418D-AE19-62706E023703}">
                      <ahyp:hlinkClr xmlns:ahyp="http://schemas.microsoft.com/office/drawing/2018/hyperlinkcolor" val="tx"/>
                    </a:ext>
                  </a:extLst>
                </a:hlinkClick>
              </a:rPr>
              <a:t>https://halsa.fi/webinaarit/innostu-innosta-ja-innovoi/</a:t>
            </a:r>
            <a:r>
              <a:rPr lang="fi-FI" sz="1600" dirty="0">
                <a:solidFill>
                  <a:schemeClr val="bg1"/>
                </a:solidFill>
                <a:latin typeface="Be Vietnam" panose="00000500000000000000" pitchFamily="2" charset="0"/>
              </a:rPr>
              <a:t> </a:t>
            </a:r>
            <a:endParaRPr lang="fi-FI" sz="1600" dirty="0">
              <a:solidFill>
                <a:schemeClr val="bg1"/>
              </a:solidFill>
              <a:latin typeface="Be Vietnam" panose="00000500000000000000" pitchFamily="2" charset="0"/>
              <a:cs typeface="Calibri"/>
            </a:endParaRPr>
          </a:p>
          <a:p>
            <a:br>
              <a:rPr lang="fi-FI" sz="1600" dirty="0">
                <a:latin typeface="Be Vietnam" panose="00000500000000000000" pitchFamily="2" charset="0"/>
              </a:rPr>
            </a:br>
            <a:r>
              <a:rPr lang="fi-FI" sz="1600" dirty="0">
                <a:latin typeface="Be Vietnam" panose="00000500000000000000" pitchFamily="2" charset="0"/>
              </a:rPr>
              <a:t>Johda merkitystä.  Tapio Aaltonen, Pirjo Ahonen, Jaakko </a:t>
            </a:r>
            <a:r>
              <a:rPr lang="fi-FI" sz="1600" dirty="0" err="1">
                <a:latin typeface="Be Vietnam" panose="00000500000000000000" pitchFamily="2" charset="0"/>
              </a:rPr>
              <a:t>Sahimaa</a:t>
            </a:r>
            <a:r>
              <a:rPr lang="fi-FI" sz="1600" dirty="0">
                <a:latin typeface="Be Vietnam" panose="00000500000000000000" pitchFamily="2" charset="0"/>
              </a:rPr>
              <a:t> </a:t>
            </a:r>
            <a:r>
              <a:rPr lang="fi-FI" sz="1600" u="sng" dirty="0">
                <a:latin typeface="Be Vietnam" panose="00000500000000000000" pitchFamily="2" charset="0"/>
                <a:hlinkClick r:id="rId4">
                  <a:extLst>
                    <a:ext uri="{A12FA001-AC4F-418D-AE19-62706E023703}">
                      <ahyp:hlinkClr xmlns:ahyp="http://schemas.microsoft.com/office/drawing/2018/hyperlinkcolor" val="tx"/>
                    </a:ext>
                  </a:extLst>
                </a:hlinkClick>
              </a:rPr>
              <a:t>https://verkkokirjahylly.almatalent.fi/teos/GABBXXBTABJED</a:t>
            </a:r>
            <a:r>
              <a:rPr lang="fi-FI" sz="1600" dirty="0">
                <a:latin typeface="Be Vietnam" panose="00000500000000000000" pitchFamily="2" charset="0"/>
              </a:rPr>
              <a:t> </a:t>
            </a:r>
            <a:endParaRPr lang="fi-FI" sz="1600" dirty="0">
              <a:latin typeface="Be Vietnam" panose="00000500000000000000" pitchFamily="2" charset="0"/>
              <a:cs typeface="Calibri"/>
            </a:endParaRPr>
          </a:p>
          <a:p>
            <a:endParaRPr lang="fi-FI" sz="1600" dirty="0">
              <a:latin typeface="Be Vietnam" panose="00000500000000000000" pitchFamily="2" charset="0"/>
              <a:cs typeface="Calibri"/>
            </a:endParaRPr>
          </a:p>
          <a:p>
            <a:r>
              <a:rPr lang="fi-FI" sz="1600" u="sng" dirty="0">
                <a:latin typeface="Be Vietnam" panose="00000500000000000000" pitchFamily="2" charset="0"/>
                <a:hlinkClick r:id="rId5">
                  <a:extLst>
                    <a:ext uri="{A12FA001-AC4F-418D-AE19-62706E023703}">
                      <ahyp:hlinkClr xmlns:ahyp="http://schemas.microsoft.com/office/drawing/2018/hyperlinkcolor" val="tx"/>
                    </a:ext>
                  </a:extLst>
                </a:hlinkClick>
              </a:rPr>
              <a:t>https://fi.wikipedia.org/wiki/Motivaatio</a:t>
            </a:r>
            <a:r>
              <a:rPr lang="fi-FI" sz="1600" dirty="0">
                <a:latin typeface="Be Vietnam" panose="00000500000000000000" pitchFamily="2" charset="0"/>
              </a:rPr>
              <a:t> </a:t>
            </a:r>
            <a:endParaRPr lang="fi-FI" sz="1600" dirty="0">
              <a:latin typeface="Be Vietnam" panose="00000500000000000000" pitchFamily="2" charset="0"/>
              <a:cs typeface="Calibri"/>
            </a:endParaRPr>
          </a:p>
          <a:p>
            <a:r>
              <a:rPr lang="fi-FI" sz="1600" u="sng" dirty="0">
                <a:latin typeface="Be Vietnam" panose="00000500000000000000" pitchFamily="2" charset="0"/>
                <a:hlinkClick r:id="rId6">
                  <a:extLst>
                    <a:ext uri="{A12FA001-AC4F-418D-AE19-62706E023703}">
                      <ahyp:hlinkClr xmlns:ahyp="http://schemas.microsoft.com/office/drawing/2018/hyperlinkcolor" val="tx"/>
                    </a:ext>
                  </a:extLst>
                </a:hlinkClick>
              </a:rPr>
              <a:t>https://oivaltaen.fi/motivaatiotekijat/</a:t>
            </a:r>
            <a:r>
              <a:rPr lang="fi-FI" sz="1600" dirty="0">
                <a:latin typeface="Be Vietnam" panose="00000500000000000000" pitchFamily="2" charset="0"/>
              </a:rPr>
              <a:t> </a:t>
            </a:r>
            <a:endParaRPr lang="fi-FI" sz="1600" dirty="0">
              <a:latin typeface="Be Vietnam" panose="00000500000000000000" pitchFamily="2" charset="0"/>
              <a:cs typeface="Calibri"/>
            </a:endParaRPr>
          </a:p>
          <a:p>
            <a:br>
              <a:rPr lang="fi-FI" sz="1600" dirty="0">
                <a:latin typeface="Be Vietnam" panose="00000500000000000000" pitchFamily="2" charset="0"/>
              </a:rPr>
            </a:br>
            <a:r>
              <a:rPr lang="fi-FI" sz="1600" u="sng" dirty="0">
                <a:latin typeface="Be Vietnam" panose="00000500000000000000" pitchFamily="2" charset="0"/>
                <a:hlinkClick r:id="rId7">
                  <a:extLst>
                    <a:ext uri="{A12FA001-AC4F-418D-AE19-62706E023703}">
                      <ahyp:hlinkClr xmlns:ahyp="http://schemas.microsoft.com/office/drawing/2018/hyperlinkcolor" val="tx"/>
                    </a:ext>
                  </a:extLst>
                </a:hlinkClick>
              </a:rPr>
              <a:t>https://yle.fi/aihe/artikkeli/2019/09/24/muutoksen-matkaopas-hyva-elama-syntyy-merkityksellisyydesta-ja-yhteydesta</a:t>
            </a:r>
            <a:r>
              <a:rPr lang="fi-FI" sz="1600" dirty="0">
                <a:latin typeface="Be Vietnam" panose="00000500000000000000" pitchFamily="2" charset="0"/>
              </a:rPr>
              <a:t> </a:t>
            </a:r>
            <a:br>
              <a:rPr lang="fi-FI" sz="1600" dirty="0">
                <a:latin typeface="Be Vietnam" panose="00000500000000000000" pitchFamily="2" charset="0"/>
              </a:rPr>
            </a:br>
            <a:endParaRPr lang="fi-FI" sz="1600" dirty="0">
              <a:latin typeface="Be Vietnam" panose="00000500000000000000" pitchFamily="2" charset="0"/>
              <a:cs typeface="Calibri"/>
            </a:endParaRPr>
          </a:p>
          <a:p>
            <a:r>
              <a:rPr lang="fi-FI" sz="1600" dirty="0">
                <a:latin typeface="Be Vietnam" panose="00000500000000000000" pitchFamily="2" charset="0"/>
              </a:rPr>
              <a:t>Itseohjautuvuusteoria osana työntekijöiden sisäisen motivaation vahvistamista. </a:t>
            </a:r>
            <a:r>
              <a:rPr lang="fi-FI" sz="1600" dirty="0" err="1">
                <a:latin typeface="Be Vietnam" panose="00000500000000000000" pitchFamily="2" charset="0"/>
              </a:rPr>
              <a:t>Jenina</a:t>
            </a:r>
            <a:r>
              <a:rPr lang="fi-FI" sz="1600" dirty="0">
                <a:latin typeface="Be Vietnam" panose="00000500000000000000" pitchFamily="2" charset="0"/>
              </a:rPr>
              <a:t> Railosalo 2017, Opinnäytetyö, Liiketalouden koulutusohjelma, Haaga-Helia ammattikorkeakoulu oy.</a:t>
            </a:r>
            <a:br>
              <a:rPr lang="fi-FI" sz="1600" dirty="0">
                <a:latin typeface="Be Vietnam" panose="00000500000000000000" pitchFamily="2" charset="0"/>
              </a:rPr>
            </a:br>
            <a:r>
              <a:rPr lang="fi-FI" sz="1600" u="sng" dirty="0">
                <a:latin typeface="Be Vietnam" panose="00000500000000000000" pitchFamily="2" charset="0"/>
                <a:hlinkClick r:id="rId8">
                  <a:extLst>
                    <a:ext uri="{A12FA001-AC4F-418D-AE19-62706E023703}">
                      <ahyp:hlinkClr xmlns:ahyp="http://schemas.microsoft.com/office/drawing/2018/hyperlinkcolor" val="tx"/>
                    </a:ext>
                  </a:extLst>
                </a:hlinkClick>
              </a:rPr>
              <a:t>https://www.theseus.fi/bitstream/handle/10024/138479/Railosalo_Jenina.pdf?sequence=1&amp;isAllowed=y</a:t>
            </a:r>
            <a:r>
              <a:rPr lang="fi-FI" sz="1600" dirty="0">
                <a:latin typeface="Be Vietnam" panose="00000500000000000000" pitchFamily="2" charset="0"/>
              </a:rPr>
              <a:t> </a:t>
            </a:r>
            <a:endParaRPr lang="fi-FI" sz="1600" dirty="0">
              <a:latin typeface="Be Vietnam" panose="00000500000000000000" pitchFamily="2" charset="0"/>
              <a:cs typeface="Calibri"/>
            </a:endParaRPr>
          </a:p>
          <a:p>
            <a:r>
              <a:rPr lang="fi-FI" sz="1600" u="sng" dirty="0">
                <a:latin typeface="Be Vietnam" panose="00000500000000000000" pitchFamily="2" charset="0"/>
                <a:hlinkClick r:id="rId9">
                  <a:extLst>
                    <a:ext uri="{A12FA001-AC4F-418D-AE19-62706E023703}">
                      <ahyp:hlinkClr xmlns:ahyp="http://schemas.microsoft.com/office/drawing/2018/hyperlinkcolor" val="tx"/>
                    </a:ext>
                  </a:extLst>
                </a:hlinkClick>
              </a:rPr>
              <a:t>http://esalehtinen.blogijanne.fi/2020/10/12/miksi-johtajien-tunnetaidoilla-on-merkitysta/</a:t>
            </a:r>
            <a:br>
              <a:rPr lang="fi-FI" sz="1600" dirty="0">
                <a:latin typeface="Be Vietnam" panose="00000500000000000000" pitchFamily="2" charset="0"/>
              </a:rPr>
            </a:br>
            <a:endParaRPr lang="fi-FI" sz="1600" dirty="0">
              <a:latin typeface="Be Vietnam" panose="00000500000000000000" pitchFamily="2" charset="0"/>
              <a:cs typeface="Calibri"/>
            </a:endParaRPr>
          </a:p>
          <a:p>
            <a:r>
              <a:rPr lang="fi-FI" sz="1600" u="sng" dirty="0">
                <a:latin typeface="Be Vietnam" panose="00000500000000000000" pitchFamily="2" charset="0"/>
                <a:hlinkClick r:id="rId10">
                  <a:extLst>
                    <a:ext uri="{A12FA001-AC4F-418D-AE19-62706E023703}">
                      <ahyp:hlinkClr xmlns:ahyp="http://schemas.microsoft.com/office/drawing/2018/hyperlinkcolor" val="tx"/>
                    </a:ext>
                  </a:extLst>
                </a:hlinkClick>
              </a:rPr>
              <a:t>http://esalehtinen.blogijanne.fi/2013/03/11/tunnejohtaminen-lisaa-seka-tyossa-viihtymista-etta-tyon-tuottavuutta/</a:t>
            </a:r>
            <a:r>
              <a:rPr lang="fi-FI" sz="1600" dirty="0">
                <a:latin typeface="Be Vietnam" panose="00000500000000000000" pitchFamily="2" charset="0"/>
              </a:rPr>
              <a:t> </a:t>
            </a:r>
            <a:endParaRPr lang="fi-FI" sz="1600" dirty="0">
              <a:latin typeface="Be Vietnam" panose="00000500000000000000" pitchFamily="2" charset="0"/>
              <a:cs typeface="Calibri"/>
            </a:endParaRPr>
          </a:p>
          <a:p>
            <a:r>
              <a:rPr lang="fi-FI" sz="1600" u="sng" dirty="0">
                <a:latin typeface="Be Vietnam" panose="00000500000000000000" pitchFamily="2" charset="0"/>
                <a:hlinkClick r:id="rId11">
                  <a:extLst>
                    <a:ext uri="{A12FA001-AC4F-418D-AE19-62706E023703}">
                      <ahyp:hlinkClr xmlns:ahyp="http://schemas.microsoft.com/office/drawing/2018/hyperlinkcolor" val="tx"/>
                    </a:ext>
                  </a:extLst>
                </a:hlinkClick>
              </a:rPr>
              <a:t>http://esalehtinen.blogijanne.fi/</a:t>
            </a:r>
            <a:r>
              <a:rPr lang="fi-FI" sz="1600" dirty="0">
                <a:latin typeface="Be Vietnam" panose="00000500000000000000" pitchFamily="2" charset="0"/>
              </a:rPr>
              <a:t> </a:t>
            </a:r>
            <a:br>
              <a:rPr lang="fi-FI" dirty="0"/>
            </a:br>
            <a:endParaRPr lang="fi-FI"/>
          </a:p>
        </p:txBody>
      </p:sp>
    </p:spTree>
    <p:extLst>
      <p:ext uri="{BB962C8B-B14F-4D97-AF65-F5344CB8AC3E}">
        <p14:creationId xmlns:p14="http://schemas.microsoft.com/office/powerpoint/2010/main" val="416239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D404F-6A4F-D944-8660-269082C61C7F}"/>
              </a:ext>
            </a:extLst>
          </p:cNvPr>
          <p:cNvSpPr txBox="1"/>
          <p:nvPr/>
        </p:nvSpPr>
        <p:spPr>
          <a:xfrm>
            <a:off x="1283830" y="1324141"/>
            <a:ext cx="6446150" cy="4493538"/>
          </a:xfrm>
          <a:prstGeom prst="rect">
            <a:avLst/>
          </a:prstGeom>
          <a:noFill/>
        </p:spPr>
        <p:txBody>
          <a:bodyPr wrap="square" rtlCol="0">
            <a:spAutoFit/>
          </a:bodyPr>
          <a:lstStyle/>
          <a:p>
            <a:r>
              <a:rPr lang="fi-FI" sz="2200">
                <a:solidFill>
                  <a:schemeClr val="bg1"/>
                </a:solidFill>
                <a:latin typeface="Be Vietnam" panose="00000500000000000000" pitchFamily="2" charset="0"/>
              </a:rPr>
              <a:t>Motivaatio on toiminnan voima. Se virittää meidät suorituksiin ja vaikuttaa siihen, miksi käyttäydymme siten kuin käyttäydymme. Motivaatiomme määrittelee sitä, miten intensiivisesti heittäydymme jonkin asian tekemiseen ja paljonko resursseja käytämme siihen. </a:t>
            </a:r>
          </a:p>
          <a:p>
            <a:endParaRPr lang="fi-FI" sz="2200">
              <a:solidFill>
                <a:schemeClr val="bg1"/>
              </a:solidFill>
              <a:latin typeface="Be Vietnam" panose="00000500000000000000" pitchFamily="2" charset="0"/>
            </a:endParaRPr>
          </a:p>
          <a:p>
            <a:r>
              <a:rPr lang="fi-FI" sz="2200">
                <a:solidFill>
                  <a:schemeClr val="bg1"/>
                </a:solidFill>
                <a:latin typeface="Be Vietnam" panose="00000500000000000000" pitchFamily="2" charset="0"/>
              </a:rPr>
              <a:t>Omien motivaatiotekijöiden tunnistaminen auttaa hyödyntämään vahvuuksiamme toiminnassamme ja antaa mahdollisuuksia kokea onnistumisen elämyksiä ja menestystä työssä ja muussakin toiminnassa.</a:t>
            </a:r>
          </a:p>
        </p:txBody>
      </p:sp>
      <p:sp>
        <p:nvSpPr>
          <p:cNvPr id="6" name="Title 1">
            <a:extLst>
              <a:ext uri="{FF2B5EF4-FFF2-40B4-BE49-F238E27FC236}">
                <a16:creationId xmlns:a16="http://schemas.microsoft.com/office/drawing/2014/main" id="{8E7277DC-0E22-412B-9C0F-F36EC77CCC71}"/>
              </a:ext>
            </a:extLst>
          </p:cNvPr>
          <p:cNvSpPr txBox="1">
            <a:spLocks/>
          </p:cNvSpPr>
          <p:nvPr/>
        </p:nvSpPr>
        <p:spPr>
          <a:xfrm>
            <a:off x="638432" y="-326123"/>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sz="4000">
                <a:solidFill>
                  <a:schemeClr val="bg1"/>
                </a:solidFill>
                <a:latin typeface="Playfair Display" pitchFamily="2" charset="0"/>
              </a:rPr>
              <a:t>Motivaatio</a:t>
            </a:r>
            <a:endParaRPr lang="en-FI" sz="4000">
              <a:solidFill>
                <a:schemeClr val="bg1"/>
              </a:solidFill>
              <a:latin typeface="Playfair Display" pitchFamily="2" charset="0"/>
            </a:endParaRPr>
          </a:p>
        </p:txBody>
      </p:sp>
      <p:pic>
        <p:nvPicPr>
          <p:cNvPr id="10" name="Kuva 9" descr="Kuva, joka sisältää kohteen teksti&#10;&#10;Kuvaus luotu automaattisesti">
            <a:extLst>
              <a:ext uri="{FF2B5EF4-FFF2-40B4-BE49-F238E27FC236}">
                <a16:creationId xmlns:a16="http://schemas.microsoft.com/office/drawing/2014/main" id="{9868770F-38B9-4E37-B9EF-9D44C791BB1F}"/>
              </a:ext>
            </a:extLst>
          </p:cNvPr>
          <p:cNvPicPr>
            <a:picLocks noChangeAspect="1"/>
          </p:cNvPicPr>
          <p:nvPr/>
        </p:nvPicPr>
        <p:blipFill>
          <a:blip r:embed="rId4"/>
          <a:stretch>
            <a:fillRect/>
          </a:stretch>
        </p:blipFill>
        <p:spPr>
          <a:xfrm>
            <a:off x="7630782" y="1467607"/>
            <a:ext cx="3922786" cy="3922786"/>
          </a:xfrm>
          <a:prstGeom prst="rect">
            <a:avLst/>
          </a:prstGeom>
        </p:spPr>
      </p:pic>
    </p:spTree>
    <p:extLst>
      <p:ext uri="{BB962C8B-B14F-4D97-AF65-F5344CB8AC3E}">
        <p14:creationId xmlns:p14="http://schemas.microsoft.com/office/powerpoint/2010/main" val="259195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D404F-6A4F-D944-8660-269082C61C7F}"/>
              </a:ext>
            </a:extLst>
          </p:cNvPr>
          <p:cNvSpPr txBox="1"/>
          <p:nvPr/>
        </p:nvSpPr>
        <p:spPr>
          <a:xfrm>
            <a:off x="902043" y="1715653"/>
            <a:ext cx="10194325" cy="4647426"/>
          </a:xfrm>
          <a:prstGeom prst="rect">
            <a:avLst/>
          </a:prstGeom>
          <a:noFill/>
        </p:spPr>
        <p:txBody>
          <a:bodyPr wrap="square" rtlCol="0">
            <a:spAutoFit/>
          </a:bodyPr>
          <a:lstStyle/>
          <a:p>
            <a:r>
              <a:rPr lang="fi-FI" sz="2000">
                <a:solidFill>
                  <a:schemeClr val="bg1"/>
                </a:solidFill>
                <a:latin typeface="Be Vietnam" panose="00000500000000000000" pitchFamily="2" charset="0"/>
              </a:rPr>
              <a:t>”</a:t>
            </a:r>
            <a:r>
              <a:rPr lang="fi-FI" sz="2000" b="1">
                <a:solidFill>
                  <a:schemeClr val="bg1"/>
                </a:solidFill>
                <a:latin typeface="Be Vietnam" panose="00000500000000000000" pitchFamily="2" charset="0"/>
              </a:rPr>
              <a:t>Ulkoinen motivaatio </a:t>
            </a:r>
            <a:r>
              <a:rPr lang="fi-FI" sz="2000">
                <a:solidFill>
                  <a:schemeClr val="bg1"/>
                </a:solidFill>
                <a:latin typeface="Be Vietnam" panose="00000500000000000000" pitchFamily="2" charset="0"/>
              </a:rPr>
              <a:t>on reaktiivista, se rakentuu keppien ja porkkanoiden varaan: tehtävän sijasta huomio on siitä saatavissa palkinnoissa ja vältettävissä rangaistuksissa. </a:t>
            </a:r>
            <a:r>
              <a:rPr lang="fi-FI" sz="2000" b="1">
                <a:solidFill>
                  <a:schemeClr val="bg1"/>
                </a:solidFill>
                <a:latin typeface="Be Vietnam" panose="00000500000000000000" pitchFamily="2" charset="0"/>
              </a:rPr>
              <a:t>Sisäinen motivaatio </a:t>
            </a:r>
            <a:r>
              <a:rPr lang="fi-FI" sz="2000">
                <a:solidFill>
                  <a:schemeClr val="bg1"/>
                </a:solidFill>
                <a:latin typeface="Be Vietnam" panose="00000500000000000000" pitchFamily="2" charset="0"/>
              </a:rPr>
              <a:t>on proaktiivista: tekeminen itsessään sytyttää henkilön, hän etsiytyy tekemään itseään innostavia asioita. Vaikka työssä pääosin on molempia elementtejä, on jompikumpi motivoitumistapa useimmiten dominoiva. </a:t>
            </a:r>
          </a:p>
          <a:p>
            <a:br>
              <a:rPr lang="fi-FI" sz="2000">
                <a:solidFill>
                  <a:schemeClr val="bg1"/>
                </a:solidFill>
                <a:latin typeface="Be Vietnam" panose="00000500000000000000" pitchFamily="2" charset="0"/>
              </a:rPr>
            </a:br>
            <a:r>
              <a:rPr lang="fi-FI" sz="2000">
                <a:solidFill>
                  <a:schemeClr val="bg1"/>
                </a:solidFill>
                <a:latin typeface="Be Vietnam" panose="00000500000000000000" pitchFamily="2" charset="0"/>
              </a:rPr>
              <a:t>Tutkimustulokset osoittavat vahvasti, että </a:t>
            </a:r>
            <a:r>
              <a:rPr lang="fi-FI" sz="2000" b="1">
                <a:solidFill>
                  <a:schemeClr val="bg1"/>
                </a:solidFill>
                <a:latin typeface="Be Vietnam" panose="00000500000000000000" pitchFamily="2" charset="0"/>
              </a:rPr>
              <a:t>sisäinen motivaatio on optimaalinen tila </a:t>
            </a:r>
            <a:r>
              <a:rPr lang="fi-FI" sz="2000">
                <a:solidFill>
                  <a:schemeClr val="bg1"/>
                </a:solidFill>
                <a:latin typeface="Be Vietnam" panose="00000500000000000000" pitchFamily="2" charset="0"/>
              </a:rPr>
              <a:t>sekä työntekijän että työnantajan näkökulmasta. Sisäisesti motivoitunut työntekijä voi hyvin, mutta on myös tuottavimmillaan. Innostus korreloikin selvästi tuottavuuden kanssa. Siksi johtajien tärkein tehtävä on työntekijöidensä sisäisen motivaation vaaliminen.”</a:t>
            </a:r>
            <a:br>
              <a:rPr lang="fi-FI" sz="2400">
                <a:solidFill>
                  <a:schemeClr val="bg1"/>
                </a:solidFill>
                <a:latin typeface="Be Vietnam" panose="00000500000000000000" pitchFamily="2" charset="0"/>
              </a:rPr>
            </a:br>
            <a:endParaRPr lang="fi-FI" sz="2400">
              <a:solidFill>
                <a:schemeClr val="bg1"/>
              </a:solidFill>
              <a:latin typeface="Be Vietnam" panose="00000500000000000000" pitchFamily="2" charset="0"/>
            </a:endParaRPr>
          </a:p>
          <a:p>
            <a:r>
              <a:rPr lang="fi-FI" sz="1600">
                <a:solidFill>
                  <a:schemeClr val="bg1"/>
                </a:solidFill>
                <a:latin typeface="Be Vietnam" panose="00000500000000000000" pitchFamily="2" charset="0"/>
              </a:rPr>
              <a:t>Martela&amp; </a:t>
            </a:r>
            <a:r>
              <a:rPr lang="fi-FI" sz="1600" err="1">
                <a:solidFill>
                  <a:schemeClr val="bg1"/>
                </a:solidFill>
                <a:latin typeface="Be Vietnam" panose="00000500000000000000" pitchFamily="2" charset="0"/>
              </a:rPr>
              <a:t>Jarenko</a:t>
            </a:r>
            <a:r>
              <a:rPr lang="fi-FI" sz="1600">
                <a:solidFill>
                  <a:schemeClr val="bg1"/>
                </a:solidFill>
                <a:latin typeface="Be Vietnam" panose="00000500000000000000" pitchFamily="2" charset="0"/>
              </a:rPr>
              <a:t> 2014. </a:t>
            </a:r>
            <a:r>
              <a:rPr lang="fi-FI" sz="1600" u="sng">
                <a:solidFill>
                  <a:schemeClr val="bg1"/>
                </a:solidFill>
                <a:latin typeface="Be Vietnam" panose="00000500000000000000" pitchFamily="2" charset="0"/>
                <a:hlinkClick r:id="rId4">
                  <a:extLst>
                    <a:ext uri="{A12FA001-AC4F-418D-AE19-62706E023703}">
                      <ahyp:hlinkClr xmlns:ahyp="http://schemas.microsoft.com/office/drawing/2018/hyperlinkcolor" val="tx"/>
                    </a:ext>
                  </a:extLst>
                </a:hlinkClick>
              </a:rPr>
              <a:t>https://www.eduskunta.fi/FI/naineduskuntatoimii/julkaisut/Documents/tuvj_3+2014.pdf</a:t>
            </a:r>
            <a:r>
              <a:rPr lang="fi-FI" sz="1600">
                <a:solidFill>
                  <a:schemeClr val="bg1"/>
                </a:solidFill>
                <a:latin typeface="Be Vietnam" panose="00000500000000000000" pitchFamily="2" charset="0"/>
              </a:rPr>
              <a:t> </a:t>
            </a:r>
          </a:p>
        </p:txBody>
      </p:sp>
      <p:sp>
        <p:nvSpPr>
          <p:cNvPr id="6" name="Title 1">
            <a:extLst>
              <a:ext uri="{FF2B5EF4-FFF2-40B4-BE49-F238E27FC236}">
                <a16:creationId xmlns:a16="http://schemas.microsoft.com/office/drawing/2014/main" id="{C197C460-C4E4-4010-8A96-28DEFCF0DFC0}"/>
              </a:ext>
            </a:extLst>
          </p:cNvPr>
          <p:cNvSpPr txBox="1">
            <a:spLocks/>
          </p:cNvSpPr>
          <p:nvPr/>
        </p:nvSpPr>
        <p:spPr>
          <a:xfrm>
            <a:off x="625111" y="-112114"/>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sz="4000">
                <a:solidFill>
                  <a:schemeClr val="bg1"/>
                </a:solidFill>
                <a:latin typeface="Playfair Display" pitchFamily="2" charset="0"/>
              </a:rPr>
              <a:t>Sisäinen ja ulkoinen motivaatio</a:t>
            </a:r>
            <a:endParaRPr lang="en-FI" sz="4000">
              <a:solidFill>
                <a:schemeClr val="bg1"/>
              </a:solidFill>
              <a:latin typeface="Playfair Display" pitchFamily="2" charset="0"/>
            </a:endParaRPr>
          </a:p>
        </p:txBody>
      </p:sp>
    </p:spTree>
    <p:extLst>
      <p:ext uri="{BB962C8B-B14F-4D97-AF65-F5344CB8AC3E}">
        <p14:creationId xmlns:p14="http://schemas.microsoft.com/office/powerpoint/2010/main" val="1150596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D404F-6A4F-D944-8660-269082C61C7F}"/>
              </a:ext>
            </a:extLst>
          </p:cNvPr>
          <p:cNvSpPr txBox="1"/>
          <p:nvPr/>
        </p:nvSpPr>
        <p:spPr>
          <a:xfrm>
            <a:off x="998837" y="1749601"/>
            <a:ext cx="10194325" cy="4585871"/>
          </a:xfrm>
          <a:prstGeom prst="rect">
            <a:avLst/>
          </a:prstGeom>
          <a:noFill/>
        </p:spPr>
        <p:txBody>
          <a:bodyPr wrap="square" rtlCol="0">
            <a:spAutoFit/>
          </a:bodyPr>
          <a:lstStyle/>
          <a:p>
            <a:r>
              <a:rPr lang="fi-FI" sz="2400">
                <a:solidFill>
                  <a:schemeClr val="bg1"/>
                </a:solidFill>
                <a:latin typeface="Be Vietnam" panose="00000500000000000000" pitchFamily="2" charset="0"/>
              </a:rPr>
              <a:t>”</a:t>
            </a:r>
            <a:r>
              <a:rPr lang="fi-FI" sz="2000">
                <a:solidFill>
                  <a:schemeClr val="bg1"/>
                </a:solidFill>
                <a:latin typeface="Be Vietnam" panose="00000500000000000000" pitchFamily="2" charset="0"/>
              </a:rPr>
              <a:t>Työntekijän sisäinen motivaatio rakentuu </a:t>
            </a:r>
            <a:r>
              <a:rPr lang="fi-FI" sz="2000" b="1">
                <a:solidFill>
                  <a:schemeClr val="bg1"/>
                </a:solidFill>
                <a:latin typeface="Be Vietnam" panose="00000500000000000000" pitchFamily="2" charset="0"/>
              </a:rPr>
              <a:t>omaehtoisuuden, kyvykkyyden ja yhteisöllisyyden </a:t>
            </a:r>
            <a:r>
              <a:rPr lang="fi-FI" sz="2000">
                <a:solidFill>
                  <a:schemeClr val="bg1"/>
                </a:solidFill>
                <a:latin typeface="Be Vietnam" panose="00000500000000000000" pitchFamily="2" charset="0"/>
              </a:rPr>
              <a:t>kokemuksista. </a:t>
            </a:r>
            <a:br>
              <a:rPr lang="fi-FI" sz="2000">
                <a:solidFill>
                  <a:schemeClr val="bg1"/>
                </a:solidFill>
                <a:latin typeface="Be Vietnam" panose="00000500000000000000" pitchFamily="2" charset="0"/>
              </a:rPr>
            </a:br>
            <a:endParaRPr lang="fi-FI" sz="2000">
              <a:solidFill>
                <a:schemeClr val="bg1"/>
              </a:solidFill>
              <a:latin typeface="Be Vietnam" panose="00000500000000000000" pitchFamily="2" charset="0"/>
            </a:endParaRPr>
          </a:p>
          <a:p>
            <a:pPr marL="342900" indent="-342900">
              <a:buFont typeface="Arial" panose="020B0604020202020204" pitchFamily="34" charset="0"/>
              <a:buChar char="•"/>
            </a:pPr>
            <a:r>
              <a:rPr lang="fi-FI" sz="2000">
                <a:solidFill>
                  <a:schemeClr val="bg1"/>
                </a:solidFill>
                <a:latin typeface="Be Vietnam" panose="00000500000000000000" pitchFamily="2" charset="0"/>
              </a:rPr>
              <a:t>Omaehtoisuus tarkoittaa valinnan- ja toiminnanvapautta, sitä vahvistetaan antamalla työntekijälle tilaa toteuttaa työnsä itsenäisesti ilman liikaa kontrollia. </a:t>
            </a:r>
          </a:p>
          <a:p>
            <a:pPr marL="342900" indent="-342900">
              <a:buFont typeface="Arial" panose="020B0604020202020204" pitchFamily="34" charset="0"/>
              <a:buChar char="•"/>
            </a:pPr>
            <a:r>
              <a:rPr lang="fi-FI" sz="2000">
                <a:solidFill>
                  <a:schemeClr val="bg1"/>
                </a:solidFill>
                <a:latin typeface="Be Vietnam" panose="00000500000000000000" pitchFamily="2" charset="0"/>
              </a:rPr>
              <a:t>Kyvykkyys tarkoittaa tunnetta aikaansaamisesta ja oppimisesta, sen tukeminen edellyttää toimivien palautejärjestelmien ja osaamisen kehittämisjärjestelmien rakentamista. </a:t>
            </a:r>
          </a:p>
          <a:p>
            <a:pPr marL="342900" indent="-342900">
              <a:buFont typeface="Arial" panose="020B0604020202020204" pitchFamily="34" charset="0"/>
              <a:buChar char="•"/>
            </a:pPr>
            <a:r>
              <a:rPr lang="fi-FI" sz="2000">
                <a:solidFill>
                  <a:schemeClr val="bg1"/>
                </a:solidFill>
                <a:latin typeface="Be Vietnam" panose="00000500000000000000" pitchFamily="2" charset="0"/>
              </a:rPr>
              <a:t>Yhteisöllisyys tarkoittaa tunnetta siitä, että on osa välittävää yhteisöä ja pystyy tekemään hyvää muille. Johtaja tukee sitä kirkastamalla työn laajempaa merkitystä ja sitomalla yhteisön yhteisen päämäärän taakse.”</a:t>
            </a:r>
          </a:p>
          <a:p>
            <a:br>
              <a:rPr lang="fi-FI" sz="1600">
                <a:solidFill>
                  <a:schemeClr val="bg1"/>
                </a:solidFill>
                <a:latin typeface="Be Vietnam" panose="00000500000000000000" pitchFamily="2" charset="0"/>
              </a:rPr>
            </a:br>
            <a:r>
              <a:rPr lang="fi-FI" sz="1600">
                <a:solidFill>
                  <a:schemeClr val="bg1"/>
                </a:solidFill>
                <a:latin typeface="Be Vietnam" panose="00000500000000000000" pitchFamily="2" charset="0"/>
              </a:rPr>
              <a:t>Martela&amp; </a:t>
            </a:r>
            <a:r>
              <a:rPr lang="fi-FI" sz="1600" err="1">
                <a:solidFill>
                  <a:schemeClr val="bg1"/>
                </a:solidFill>
                <a:latin typeface="Be Vietnam" panose="00000500000000000000" pitchFamily="2" charset="0"/>
              </a:rPr>
              <a:t>Jarenko</a:t>
            </a:r>
            <a:r>
              <a:rPr lang="fi-FI" sz="1600">
                <a:solidFill>
                  <a:schemeClr val="bg1"/>
                </a:solidFill>
                <a:latin typeface="Be Vietnam" panose="00000500000000000000" pitchFamily="2" charset="0"/>
              </a:rPr>
              <a:t> 2014. </a:t>
            </a:r>
            <a:r>
              <a:rPr lang="fi-FI" sz="1600" u="sng">
                <a:solidFill>
                  <a:schemeClr val="bg1"/>
                </a:solidFill>
                <a:latin typeface="Be Vietnam" panose="00000500000000000000" pitchFamily="2" charset="0"/>
                <a:hlinkClick r:id="rId4">
                  <a:extLst>
                    <a:ext uri="{A12FA001-AC4F-418D-AE19-62706E023703}">
                      <ahyp:hlinkClr xmlns:ahyp="http://schemas.microsoft.com/office/drawing/2018/hyperlinkcolor" val="tx"/>
                    </a:ext>
                  </a:extLst>
                </a:hlinkClick>
              </a:rPr>
              <a:t>https://www.eduskunta.fi/FI/naineduskuntatoimii/julkaisut/Documents/tuvj_3+2014.pdf</a:t>
            </a:r>
            <a:r>
              <a:rPr lang="fi-FI" sz="1600">
                <a:solidFill>
                  <a:schemeClr val="bg1"/>
                </a:solidFill>
                <a:latin typeface="Be Vietnam" panose="00000500000000000000" pitchFamily="2" charset="0"/>
              </a:rPr>
              <a:t> </a:t>
            </a:r>
          </a:p>
        </p:txBody>
      </p:sp>
      <p:sp>
        <p:nvSpPr>
          <p:cNvPr id="6" name="Title 1">
            <a:extLst>
              <a:ext uri="{FF2B5EF4-FFF2-40B4-BE49-F238E27FC236}">
                <a16:creationId xmlns:a16="http://schemas.microsoft.com/office/drawing/2014/main" id="{680A8468-6898-4BD0-9D89-35D5A2EFE4FA}"/>
              </a:ext>
            </a:extLst>
          </p:cNvPr>
          <p:cNvSpPr txBox="1">
            <a:spLocks/>
          </p:cNvSpPr>
          <p:nvPr/>
        </p:nvSpPr>
        <p:spPr>
          <a:xfrm>
            <a:off x="468749" y="0"/>
            <a:ext cx="12379984"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sz="4000">
                <a:solidFill>
                  <a:schemeClr val="bg1"/>
                </a:solidFill>
                <a:latin typeface="Playfair Display" pitchFamily="2" charset="0"/>
              </a:rPr>
              <a:t>Sisäisen ja ulkoisen motivaation johtaminen</a:t>
            </a:r>
            <a:endParaRPr lang="en-FI" sz="4000">
              <a:solidFill>
                <a:schemeClr val="bg1"/>
              </a:solidFill>
              <a:latin typeface="Playfair Display" pitchFamily="2" charset="0"/>
            </a:endParaRPr>
          </a:p>
        </p:txBody>
      </p:sp>
    </p:spTree>
    <p:extLst>
      <p:ext uri="{BB962C8B-B14F-4D97-AF65-F5344CB8AC3E}">
        <p14:creationId xmlns:p14="http://schemas.microsoft.com/office/powerpoint/2010/main" val="254492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D404F-6A4F-D944-8660-269082C61C7F}"/>
              </a:ext>
            </a:extLst>
          </p:cNvPr>
          <p:cNvSpPr txBox="1"/>
          <p:nvPr/>
        </p:nvSpPr>
        <p:spPr>
          <a:xfrm>
            <a:off x="742128" y="1367021"/>
            <a:ext cx="6865304" cy="3908762"/>
          </a:xfrm>
          <a:prstGeom prst="rect">
            <a:avLst/>
          </a:prstGeom>
          <a:noFill/>
        </p:spPr>
        <p:txBody>
          <a:bodyPr wrap="square" rtlCol="0">
            <a:spAutoFit/>
          </a:bodyPr>
          <a:lstStyle/>
          <a:p>
            <a:r>
              <a:rPr lang="fi-FI" sz="2400">
                <a:solidFill>
                  <a:schemeClr val="bg1"/>
                </a:solidFill>
                <a:latin typeface="Be Vietnam" panose="00000500000000000000" pitchFamily="2" charset="0"/>
              </a:rPr>
              <a:t>• Asioiden perusteleminen</a:t>
            </a:r>
          </a:p>
          <a:p>
            <a:r>
              <a:rPr lang="fi-FI" sz="2400">
                <a:solidFill>
                  <a:schemeClr val="bg1"/>
                </a:solidFill>
                <a:latin typeface="Be Vietnam" panose="00000500000000000000" pitchFamily="2" charset="0"/>
              </a:rPr>
              <a:t>• Tunteiden tunnustaminen </a:t>
            </a:r>
          </a:p>
          <a:p>
            <a:r>
              <a:rPr lang="fi-FI" sz="2400">
                <a:solidFill>
                  <a:schemeClr val="bg1"/>
                </a:solidFill>
                <a:latin typeface="Be Vietnam" panose="00000500000000000000" pitchFamily="2" charset="0"/>
              </a:rPr>
              <a:t>• Toisen perspektiivin ottaminen </a:t>
            </a:r>
          </a:p>
          <a:p>
            <a:r>
              <a:rPr lang="fi-FI" sz="2400">
                <a:solidFill>
                  <a:schemeClr val="bg1"/>
                </a:solidFill>
                <a:latin typeface="Be Vietnam" panose="00000500000000000000" pitchFamily="2" charset="0"/>
              </a:rPr>
              <a:t>• Mielekkäiden vaihtoehtojen tarjoaminen </a:t>
            </a:r>
          </a:p>
          <a:p>
            <a:r>
              <a:rPr lang="fi-FI" sz="2400">
                <a:solidFill>
                  <a:schemeClr val="bg1"/>
                </a:solidFill>
                <a:latin typeface="Be Vietnam" panose="00000500000000000000" pitchFamily="2" charset="0"/>
              </a:rPr>
              <a:t>• Kontrolloivan kielenkäytön minimointi </a:t>
            </a:r>
          </a:p>
          <a:p>
            <a:r>
              <a:rPr lang="fi-FI" sz="2400">
                <a:solidFill>
                  <a:schemeClr val="bg1"/>
                </a:solidFill>
                <a:latin typeface="Be Vietnam" panose="00000500000000000000" pitchFamily="2" charset="0"/>
              </a:rPr>
              <a:t>• Minimoi hierarkiat </a:t>
            </a:r>
          </a:p>
          <a:p>
            <a:r>
              <a:rPr lang="fi-FI" sz="2400">
                <a:solidFill>
                  <a:schemeClr val="bg1"/>
                </a:solidFill>
                <a:latin typeface="Be Vietnam" panose="00000500000000000000" pitchFamily="2" charset="0"/>
              </a:rPr>
              <a:t>• Minimoi säännöt, byrokratia ja kyttääminen </a:t>
            </a:r>
          </a:p>
          <a:p>
            <a:r>
              <a:rPr lang="fi-FI" sz="2400">
                <a:solidFill>
                  <a:schemeClr val="bg1"/>
                </a:solidFill>
                <a:latin typeface="Be Vietnam" panose="00000500000000000000" pitchFamily="2" charset="0"/>
              </a:rPr>
              <a:t>• Mahdollisuus vaikuttaa yrityksen päämääriin ja toimintatapoihin </a:t>
            </a:r>
          </a:p>
          <a:p>
            <a:br>
              <a:rPr lang="fi-FI" sz="1600">
                <a:solidFill>
                  <a:schemeClr val="bg1"/>
                </a:solidFill>
                <a:latin typeface="Be Vietnam" panose="00000500000000000000" pitchFamily="2" charset="0"/>
              </a:rPr>
            </a:br>
            <a:r>
              <a:rPr lang="fi-FI" sz="1600">
                <a:solidFill>
                  <a:schemeClr val="bg1"/>
                </a:solidFill>
                <a:latin typeface="Be Vietnam" panose="00000500000000000000" pitchFamily="2" charset="0"/>
              </a:rPr>
              <a:t>Eeva Tikkanen, </a:t>
            </a:r>
            <a:r>
              <a:rPr lang="fi-FI" sz="1600" err="1">
                <a:solidFill>
                  <a:schemeClr val="bg1"/>
                </a:solidFill>
                <a:latin typeface="Be Vietnam" panose="00000500000000000000" pitchFamily="2" charset="0"/>
              </a:rPr>
              <a:t>Hälsa</a:t>
            </a:r>
            <a:endParaRPr lang="fi-FI" sz="1600">
              <a:solidFill>
                <a:schemeClr val="bg1"/>
              </a:solidFill>
              <a:latin typeface="Be Vietnam" panose="00000500000000000000" pitchFamily="2" charset="0"/>
            </a:endParaRPr>
          </a:p>
        </p:txBody>
      </p:sp>
      <p:sp>
        <p:nvSpPr>
          <p:cNvPr id="6" name="Title 1">
            <a:extLst>
              <a:ext uri="{FF2B5EF4-FFF2-40B4-BE49-F238E27FC236}">
                <a16:creationId xmlns:a16="http://schemas.microsoft.com/office/drawing/2014/main" id="{97FFE724-F2EF-4975-9BC1-1D20F9B6F718}"/>
              </a:ext>
            </a:extLst>
          </p:cNvPr>
          <p:cNvSpPr txBox="1">
            <a:spLocks/>
          </p:cNvSpPr>
          <p:nvPr/>
        </p:nvSpPr>
        <p:spPr>
          <a:xfrm>
            <a:off x="638432" y="-326123"/>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sz="4000">
                <a:solidFill>
                  <a:schemeClr val="bg1"/>
                </a:solidFill>
                <a:latin typeface="Playfair Display" pitchFamily="2" charset="0"/>
              </a:rPr>
              <a:t>Vapaaehtoisuuden tukeminen</a:t>
            </a:r>
            <a:endParaRPr lang="en-FI" sz="4000">
              <a:solidFill>
                <a:schemeClr val="bg1"/>
              </a:solidFill>
              <a:latin typeface="Playfair Display" pitchFamily="2" charset="0"/>
            </a:endParaRPr>
          </a:p>
        </p:txBody>
      </p:sp>
      <p:pic>
        <p:nvPicPr>
          <p:cNvPr id="8" name="Kuva 7" descr="Kuva, joka sisältää kohteen teksti&#10;&#10;Kuvaus luotu automaattisesti">
            <a:extLst>
              <a:ext uri="{FF2B5EF4-FFF2-40B4-BE49-F238E27FC236}">
                <a16:creationId xmlns:a16="http://schemas.microsoft.com/office/drawing/2014/main" id="{D56DCA3C-B034-4A71-B141-98625314FE78}"/>
              </a:ext>
            </a:extLst>
          </p:cNvPr>
          <p:cNvPicPr>
            <a:picLocks noChangeAspect="1"/>
          </p:cNvPicPr>
          <p:nvPr/>
        </p:nvPicPr>
        <p:blipFill>
          <a:blip r:embed="rId4"/>
          <a:stretch>
            <a:fillRect/>
          </a:stretch>
        </p:blipFill>
        <p:spPr>
          <a:xfrm>
            <a:off x="7343480" y="1367021"/>
            <a:ext cx="4442931" cy="4442931"/>
          </a:xfrm>
          <a:prstGeom prst="rect">
            <a:avLst/>
          </a:prstGeom>
        </p:spPr>
      </p:pic>
    </p:spTree>
    <p:extLst>
      <p:ext uri="{BB962C8B-B14F-4D97-AF65-F5344CB8AC3E}">
        <p14:creationId xmlns:p14="http://schemas.microsoft.com/office/powerpoint/2010/main" val="13798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D404F-6A4F-D944-8660-269082C61C7F}"/>
              </a:ext>
            </a:extLst>
          </p:cNvPr>
          <p:cNvSpPr txBox="1"/>
          <p:nvPr/>
        </p:nvSpPr>
        <p:spPr>
          <a:xfrm>
            <a:off x="5129965" y="1593158"/>
            <a:ext cx="6842077" cy="4524315"/>
          </a:xfrm>
          <a:prstGeom prst="rect">
            <a:avLst/>
          </a:prstGeom>
          <a:noFill/>
        </p:spPr>
        <p:txBody>
          <a:bodyPr wrap="square" rtlCol="0">
            <a:spAutoFit/>
          </a:bodyPr>
          <a:lstStyle/>
          <a:p>
            <a:pPr marL="342900" indent="-342900">
              <a:buFont typeface="Arial" panose="020B0604020202020204" pitchFamily="34" charset="0"/>
              <a:buChar char="•"/>
            </a:pPr>
            <a:r>
              <a:rPr lang="fi-FI" sz="2400">
                <a:solidFill>
                  <a:schemeClr val="bg1"/>
                </a:solidFill>
                <a:latin typeface="Be Vietnam" panose="00000500000000000000" pitchFamily="2" charset="0"/>
              </a:rPr>
              <a:t>Aikaansaamisen ja onnistumisen tunteen tukeminen</a:t>
            </a:r>
          </a:p>
          <a:p>
            <a:pPr marL="342900" indent="-342900">
              <a:buFont typeface="Arial" panose="020B0604020202020204" pitchFamily="34" charset="0"/>
              <a:buChar char="•"/>
            </a:pPr>
            <a:r>
              <a:rPr lang="fi-FI" sz="2400">
                <a:solidFill>
                  <a:schemeClr val="bg1"/>
                </a:solidFill>
                <a:latin typeface="Be Vietnam" panose="00000500000000000000" pitchFamily="2" charset="0"/>
              </a:rPr>
              <a:t>Informoiva, ei kontrolloiva palaute </a:t>
            </a:r>
          </a:p>
          <a:p>
            <a:pPr marL="342900" indent="-342900">
              <a:buFont typeface="Arial" panose="020B0604020202020204" pitchFamily="34" charset="0"/>
              <a:buChar char="•"/>
            </a:pPr>
            <a:r>
              <a:rPr lang="fi-FI" sz="2400">
                <a:solidFill>
                  <a:schemeClr val="bg1"/>
                </a:solidFill>
                <a:latin typeface="Be Vietnam" panose="00000500000000000000" pitchFamily="2" charset="0"/>
              </a:rPr>
              <a:t>Tunne riittävästä tuesta </a:t>
            </a:r>
          </a:p>
          <a:p>
            <a:pPr marL="342900" indent="-342900">
              <a:buFont typeface="Arial" panose="020B0604020202020204" pitchFamily="34" charset="0"/>
              <a:buChar char="•"/>
            </a:pPr>
            <a:r>
              <a:rPr lang="fi-FI" sz="2400">
                <a:solidFill>
                  <a:schemeClr val="bg1"/>
                </a:solidFill>
                <a:latin typeface="Be Vietnam" panose="00000500000000000000" pitchFamily="2" charset="0"/>
              </a:rPr>
              <a:t>Kehu yrittämisestä ja spesifeistä saavutuksista, älä lahjakkuudesta tai vertailemalla </a:t>
            </a:r>
          </a:p>
          <a:p>
            <a:pPr marL="342900" indent="-342900">
              <a:buFont typeface="Arial" panose="020B0604020202020204" pitchFamily="34" charset="0"/>
              <a:buChar char="•"/>
            </a:pPr>
            <a:r>
              <a:rPr lang="fi-FI" sz="2400">
                <a:solidFill>
                  <a:schemeClr val="bg1"/>
                </a:solidFill>
                <a:latin typeface="Be Vietnam" panose="00000500000000000000" pitchFamily="2" charset="0"/>
              </a:rPr>
              <a:t>Kirkkaat ja selkeät tavoitteet </a:t>
            </a:r>
          </a:p>
          <a:p>
            <a:pPr marL="342900" indent="-342900">
              <a:buFont typeface="Arial" panose="020B0604020202020204" pitchFamily="34" charset="0"/>
              <a:buChar char="•"/>
            </a:pPr>
            <a:r>
              <a:rPr lang="fi-FI" sz="2400">
                <a:solidFill>
                  <a:schemeClr val="bg1"/>
                </a:solidFill>
                <a:latin typeface="Be Vietnam" panose="00000500000000000000" pitchFamily="2" charset="0"/>
              </a:rPr>
              <a:t>Läpinäkyvä informaatio </a:t>
            </a:r>
          </a:p>
          <a:p>
            <a:pPr marL="342900" indent="-342900">
              <a:buFont typeface="Arial" panose="020B0604020202020204" pitchFamily="34" charset="0"/>
              <a:buChar char="•"/>
            </a:pPr>
            <a:r>
              <a:rPr lang="fi-FI" sz="2400">
                <a:solidFill>
                  <a:schemeClr val="bg1"/>
                </a:solidFill>
                <a:latin typeface="Be Vietnam" panose="00000500000000000000" pitchFamily="2" charset="0"/>
              </a:rPr>
              <a:t>Sparrauskulttuuri ja jatkuva palaute </a:t>
            </a:r>
          </a:p>
          <a:p>
            <a:br>
              <a:rPr lang="fi-FI" sz="3200">
                <a:solidFill>
                  <a:schemeClr val="bg1"/>
                </a:solidFill>
              </a:rPr>
            </a:br>
            <a:r>
              <a:rPr lang="fi-FI" sz="1600">
                <a:solidFill>
                  <a:schemeClr val="bg1"/>
                </a:solidFill>
              </a:rPr>
              <a:t>Eeva Tikkanen, </a:t>
            </a:r>
            <a:r>
              <a:rPr lang="fi-FI" sz="1600" err="1">
                <a:solidFill>
                  <a:schemeClr val="bg1"/>
                </a:solidFill>
              </a:rPr>
              <a:t>Hälsa</a:t>
            </a:r>
            <a:endParaRPr lang="fi-FI" sz="1600">
              <a:solidFill>
                <a:schemeClr val="bg1"/>
              </a:solidFill>
            </a:endParaRPr>
          </a:p>
        </p:txBody>
      </p:sp>
      <p:sp>
        <p:nvSpPr>
          <p:cNvPr id="6" name="Title 1">
            <a:extLst>
              <a:ext uri="{FF2B5EF4-FFF2-40B4-BE49-F238E27FC236}">
                <a16:creationId xmlns:a16="http://schemas.microsoft.com/office/drawing/2014/main" id="{40D6CEAD-FB63-42FB-8792-79FA8E67F190}"/>
              </a:ext>
            </a:extLst>
          </p:cNvPr>
          <p:cNvSpPr txBox="1">
            <a:spLocks/>
          </p:cNvSpPr>
          <p:nvPr/>
        </p:nvSpPr>
        <p:spPr>
          <a:xfrm>
            <a:off x="638432" y="-326123"/>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sz="4000">
                <a:solidFill>
                  <a:schemeClr val="bg1"/>
                </a:solidFill>
                <a:latin typeface="Playfair Display" pitchFamily="2" charset="0"/>
              </a:rPr>
              <a:t>Kyvykkyyden tukeminen</a:t>
            </a:r>
            <a:endParaRPr lang="en-FI" sz="4000">
              <a:solidFill>
                <a:schemeClr val="bg1"/>
              </a:solidFill>
              <a:latin typeface="Playfair Display" pitchFamily="2" charset="0"/>
            </a:endParaRPr>
          </a:p>
        </p:txBody>
      </p:sp>
      <p:pic>
        <p:nvPicPr>
          <p:cNvPr id="10" name="Kuva 9" descr="Kuva, joka sisältää kohteen henkilö, mies, puku, pukeutunut&#10;&#10;Kuvaus luotu automaattisesti">
            <a:extLst>
              <a:ext uri="{FF2B5EF4-FFF2-40B4-BE49-F238E27FC236}">
                <a16:creationId xmlns:a16="http://schemas.microsoft.com/office/drawing/2014/main" id="{4E64EE8A-50EB-48C9-943A-F694CF7CF4AE}"/>
              </a:ext>
            </a:extLst>
          </p:cNvPr>
          <p:cNvPicPr>
            <a:picLocks noChangeAspect="1"/>
          </p:cNvPicPr>
          <p:nvPr/>
        </p:nvPicPr>
        <p:blipFill>
          <a:blip r:embed="rId4"/>
          <a:stretch>
            <a:fillRect/>
          </a:stretch>
        </p:blipFill>
        <p:spPr>
          <a:xfrm>
            <a:off x="448528" y="2061477"/>
            <a:ext cx="4174790" cy="4174790"/>
          </a:xfrm>
          <a:prstGeom prst="rect">
            <a:avLst/>
          </a:prstGeom>
        </p:spPr>
      </p:pic>
    </p:spTree>
    <p:extLst>
      <p:ext uri="{BB962C8B-B14F-4D97-AF65-F5344CB8AC3E}">
        <p14:creationId xmlns:p14="http://schemas.microsoft.com/office/powerpoint/2010/main" val="273401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D404F-6A4F-D944-8660-269082C61C7F}"/>
              </a:ext>
            </a:extLst>
          </p:cNvPr>
          <p:cNvSpPr txBox="1"/>
          <p:nvPr/>
        </p:nvSpPr>
        <p:spPr>
          <a:xfrm>
            <a:off x="1359244" y="2168406"/>
            <a:ext cx="5286654" cy="2923877"/>
          </a:xfrm>
          <a:prstGeom prst="rect">
            <a:avLst/>
          </a:prstGeom>
          <a:noFill/>
        </p:spPr>
        <p:txBody>
          <a:bodyPr wrap="square" rtlCol="0">
            <a:spAutoFit/>
          </a:bodyPr>
          <a:lstStyle/>
          <a:p>
            <a:pPr marL="342900" indent="-342900">
              <a:buFont typeface="Arial" panose="020B0604020202020204" pitchFamily="34" charset="0"/>
              <a:buChar char="•"/>
            </a:pPr>
            <a:r>
              <a:rPr lang="fi-FI" sz="2400">
                <a:solidFill>
                  <a:schemeClr val="bg1"/>
                </a:solidFill>
                <a:latin typeface="Be Vietnam" panose="00000500000000000000" pitchFamily="2" charset="0"/>
              </a:rPr>
              <a:t>Ole ihminen ihmiselle </a:t>
            </a:r>
          </a:p>
          <a:p>
            <a:pPr marL="342900" indent="-342900">
              <a:buFont typeface="Arial" panose="020B0604020202020204" pitchFamily="34" charset="0"/>
              <a:buChar char="•"/>
            </a:pPr>
            <a:r>
              <a:rPr lang="fi-FI" sz="2400">
                <a:solidFill>
                  <a:schemeClr val="bg1"/>
                </a:solidFill>
                <a:latin typeface="Be Vietnam" panose="00000500000000000000" pitchFamily="2" charset="0"/>
              </a:rPr>
              <a:t>Osoita välittäväsi </a:t>
            </a:r>
          </a:p>
          <a:p>
            <a:pPr marL="342900" indent="-342900">
              <a:buFont typeface="Arial" panose="020B0604020202020204" pitchFamily="34" charset="0"/>
              <a:buChar char="•"/>
            </a:pPr>
            <a:r>
              <a:rPr lang="fi-FI" sz="2400">
                <a:solidFill>
                  <a:schemeClr val="bg1"/>
                </a:solidFill>
                <a:latin typeface="Be Vietnam" panose="00000500000000000000" pitchFamily="2" charset="0"/>
              </a:rPr>
              <a:t>Luo paikkoja kohdata toinen toisensa ihmisenä </a:t>
            </a:r>
          </a:p>
          <a:p>
            <a:pPr marL="342900" indent="-342900">
              <a:buFont typeface="Arial" panose="020B0604020202020204" pitchFamily="34" charset="0"/>
              <a:buChar char="•"/>
            </a:pPr>
            <a:r>
              <a:rPr lang="fi-FI" sz="2400">
                <a:solidFill>
                  <a:schemeClr val="bg1"/>
                </a:solidFill>
                <a:latin typeface="Be Vietnam" panose="00000500000000000000" pitchFamily="2" charset="0"/>
              </a:rPr>
              <a:t>Pyri purkamaan siiloja </a:t>
            </a:r>
          </a:p>
          <a:p>
            <a:endParaRPr lang="fi-FI" sz="2400">
              <a:solidFill>
                <a:schemeClr val="bg1"/>
              </a:solidFill>
              <a:latin typeface="Be Vietnam" panose="00000500000000000000" pitchFamily="2" charset="0"/>
            </a:endParaRPr>
          </a:p>
          <a:p>
            <a:r>
              <a:rPr lang="fi-FI" sz="2400">
                <a:solidFill>
                  <a:schemeClr val="bg1"/>
                </a:solidFill>
                <a:latin typeface="Be Vietnam" panose="00000500000000000000" pitchFamily="2" charset="0"/>
              </a:rPr>
              <a:t>Eeva Tikkanen, </a:t>
            </a:r>
            <a:r>
              <a:rPr lang="fi-FI" sz="2400" err="1">
                <a:solidFill>
                  <a:schemeClr val="bg1"/>
                </a:solidFill>
                <a:latin typeface="Be Vietnam" panose="00000500000000000000" pitchFamily="2" charset="0"/>
              </a:rPr>
              <a:t>Hälsa</a:t>
            </a:r>
            <a:endParaRPr lang="fi-FI" sz="2400">
              <a:solidFill>
                <a:schemeClr val="bg1"/>
              </a:solidFill>
              <a:latin typeface="Be Vietnam" panose="00000500000000000000" pitchFamily="2" charset="0"/>
            </a:endParaRPr>
          </a:p>
          <a:p>
            <a:endParaRPr lang="fi-FI" sz="1600">
              <a:solidFill>
                <a:schemeClr val="bg1"/>
              </a:solidFill>
            </a:endParaRPr>
          </a:p>
        </p:txBody>
      </p:sp>
      <p:sp>
        <p:nvSpPr>
          <p:cNvPr id="6" name="Title 1">
            <a:extLst>
              <a:ext uri="{FF2B5EF4-FFF2-40B4-BE49-F238E27FC236}">
                <a16:creationId xmlns:a16="http://schemas.microsoft.com/office/drawing/2014/main" id="{C52AEA26-FBD9-4B0F-A7DF-21948ACB4F5F}"/>
              </a:ext>
            </a:extLst>
          </p:cNvPr>
          <p:cNvSpPr txBox="1">
            <a:spLocks/>
          </p:cNvSpPr>
          <p:nvPr/>
        </p:nvSpPr>
        <p:spPr>
          <a:xfrm>
            <a:off x="638432" y="-326123"/>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sz="4000">
                <a:solidFill>
                  <a:schemeClr val="bg1"/>
                </a:solidFill>
                <a:latin typeface="Playfair Display" pitchFamily="2" charset="0"/>
              </a:rPr>
              <a:t>Yhteenkuuluvuuden tunne</a:t>
            </a:r>
            <a:endParaRPr lang="en-FI" sz="4000">
              <a:solidFill>
                <a:schemeClr val="bg1"/>
              </a:solidFill>
              <a:latin typeface="Playfair Display" pitchFamily="2" charset="0"/>
            </a:endParaRPr>
          </a:p>
        </p:txBody>
      </p:sp>
      <p:pic>
        <p:nvPicPr>
          <p:cNvPr id="8" name="Kuva 7" descr="Kuva, joka sisältää kohteen henkilö, kynttilä&#10;&#10;Kuvaus luotu automaattisesti">
            <a:extLst>
              <a:ext uri="{FF2B5EF4-FFF2-40B4-BE49-F238E27FC236}">
                <a16:creationId xmlns:a16="http://schemas.microsoft.com/office/drawing/2014/main" id="{0FDC470C-0A95-492B-B3BF-F9A039E71059}"/>
              </a:ext>
            </a:extLst>
          </p:cNvPr>
          <p:cNvPicPr>
            <a:picLocks noChangeAspect="1"/>
          </p:cNvPicPr>
          <p:nvPr/>
        </p:nvPicPr>
        <p:blipFill>
          <a:blip r:embed="rId4"/>
          <a:stretch>
            <a:fillRect/>
          </a:stretch>
        </p:blipFill>
        <p:spPr>
          <a:xfrm>
            <a:off x="6645898" y="1359131"/>
            <a:ext cx="4761905" cy="4761905"/>
          </a:xfrm>
          <a:prstGeom prst="rect">
            <a:avLst/>
          </a:prstGeom>
        </p:spPr>
      </p:pic>
    </p:spTree>
    <p:extLst>
      <p:ext uri="{BB962C8B-B14F-4D97-AF65-F5344CB8AC3E}">
        <p14:creationId xmlns:p14="http://schemas.microsoft.com/office/powerpoint/2010/main" val="76226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D404F-6A4F-D944-8660-269082C61C7F}"/>
              </a:ext>
            </a:extLst>
          </p:cNvPr>
          <p:cNvSpPr txBox="1"/>
          <p:nvPr/>
        </p:nvSpPr>
        <p:spPr>
          <a:xfrm>
            <a:off x="923827" y="1798536"/>
            <a:ext cx="6231118" cy="3046988"/>
          </a:xfrm>
          <a:prstGeom prst="rect">
            <a:avLst/>
          </a:prstGeom>
          <a:noFill/>
        </p:spPr>
        <p:txBody>
          <a:bodyPr wrap="square" rtlCol="0">
            <a:spAutoFit/>
          </a:bodyPr>
          <a:lstStyle/>
          <a:p>
            <a:r>
              <a:rPr lang="fi-FI" sz="2400">
                <a:solidFill>
                  <a:schemeClr val="bg1"/>
                </a:solidFill>
                <a:latin typeface="Be Vietnam" panose="00000500000000000000" pitchFamily="2" charset="0"/>
              </a:rPr>
              <a:t>• Tarjoa tilaisuuksia auttaa </a:t>
            </a:r>
          </a:p>
          <a:p>
            <a:r>
              <a:rPr lang="fi-FI" sz="2400">
                <a:solidFill>
                  <a:schemeClr val="bg1"/>
                </a:solidFill>
                <a:latin typeface="Be Vietnam" panose="00000500000000000000" pitchFamily="2" charset="0"/>
              </a:rPr>
              <a:t>• Kiitä ja nosta esiin hyviä tekoja </a:t>
            </a:r>
          </a:p>
          <a:p>
            <a:r>
              <a:rPr lang="fi-FI" sz="2400">
                <a:solidFill>
                  <a:schemeClr val="bg1"/>
                </a:solidFill>
                <a:latin typeface="Be Vietnam" panose="00000500000000000000" pitchFamily="2" charset="0"/>
              </a:rPr>
              <a:t>• Muistuta siitä hyvästä jota tekee jo nyt </a:t>
            </a:r>
          </a:p>
          <a:p>
            <a:r>
              <a:rPr lang="fi-FI" sz="2400">
                <a:solidFill>
                  <a:schemeClr val="bg1"/>
                </a:solidFill>
                <a:latin typeface="Be Vietnam" panose="00000500000000000000" pitchFamily="2" charset="0"/>
              </a:rPr>
              <a:t>• Vahva missio </a:t>
            </a:r>
          </a:p>
          <a:p>
            <a:r>
              <a:rPr lang="fi-FI" sz="2400">
                <a:solidFill>
                  <a:schemeClr val="bg1"/>
                </a:solidFill>
                <a:latin typeface="Be Vietnam" panose="00000500000000000000" pitchFamily="2" charset="0"/>
              </a:rPr>
              <a:t>• Työn vaikutuksen näkyväksi tekeminen </a:t>
            </a:r>
          </a:p>
          <a:p>
            <a:r>
              <a:rPr lang="fi-FI" sz="2400">
                <a:solidFill>
                  <a:schemeClr val="bg1"/>
                </a:solidFill>
                <a:latin typeface="Be Vietnam" panose="00000500000000000000" pitchFamily="2" charset="0"/>
              </a:rPr>
              <a:t>• Kiittämisen kulttuuri</a:t>
            </a:r>
          </a:p>
          <a:p>
            <a:endParaRPr lang="fi-FI" sz="3200">
              <a:solidFill>
                <a:schemeClr val="bg1"/>
              </a:solidFill>
              <a:latin typeface="Be Vietnam" panose="00000500000000000000" pitchFamily="2" charset="0"/>
            </a:endParaRPr>
          </a:p>
          <a:p>
            <a:r>
              <a:rPr lang="fi-FI" sz="1600">
                <a:solidFill>
                  <a:schemeClr val="bg1"/>
                </a:solidFill>
                <a:latin typeface="Be Vietnam" panose="00000500000000000000" pitchFamily="2" charset="0"/>
              </a:rPr>
              <a:t>Eeva Tikkanen, </a:t>
            </a:r>
            <a:r>
              <a:rPr lang="fi-FI" sz="1600" err="1">
                <a:solidFill>
                  <a:schemeClr val="bg1"/>
                </a:solidFill>
                <a:latin typeface="Be Vietnam" panose="00000500000000000000" pitchFamily="2" charset="0"/>
              </a:rPr>
              <a:t>Hälsa</a:t>
            </a:r>
            <a:endParaRPr lang="fi-FI" sz="1600">
              <a:solidFill>
                <a:schemeClr val="bg1"/>
              </a:solidFill>
              <a:latin typeface="Be Vietnam" panose="00000500000000000000" pitchFamily="2" charset="0"/>
            </a:endParaRPr>
          </a:p>
        </p:txBody>
      </p:sp>
      <p:sp>
        <p:nvSpPr>
          <p:cNvPr id="6" name="Title 1">
            <a:extLst>
              <a:ext uri="{FF2B5EF4-FFF2-40B4-BE49-F238E27FC236}">
                <a16:creationId xmlns:a16="http://schemas.microsoft.com/office/drawing/2014/main" id="{37310EB7-15DC-46C5-9216-D58ABCECFEC4}"/>
              </a:ext>
            </a:extLst>
          </p:cNvPr>
          <p:cNvSpPr txBox="1">
            <a:spLocks/>
          </p:cNvSpPr>
          <p:nvPr/>
        </p:nvSpPr>
        <p:spPr>
          <a:xfrm>
            <a:off x="638432" y="-326123"/>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sz="4000">
                <a:solidFill>
                  <a:schemeClr val="bg1"/>
                </a:solidFill>
                <a:latin typeface="Playfair Display" pitchFamily="2" charset="0"/>
              </a:rPr>
              <a:t>Hyväntekemisen tukeminen</a:t>
            </a:r>
            <a:endParaRPr lang="en-FI" sz="4000">
              <a:solidFill>
                <a:schemeClr val="bg1"/>
              </a:solidFill>
              <a:latin typeface="Playfair Display" pitchFamily="2" charset="0"/>
            </a:endParaRPr>
          </a:p>
        </p:txBody>
      </p:sp>
      <p:pic>
        <p:nvPicPr>
          <p:cNvPr id="8" name="Kuva 7">
            <a:extLst>
              <a:ext uri="{FF2B5EF4-FFF2-40B4-BE49-F238E27FC236}">
                <a16:creationId xmlns:a16="http://schemas.microsoft.com/office/drawing/2014/main" id="{1AF7FA92-4441-4032-B986-023ADA8B9254}"/>
              </a:ext>
            </a:extLst>
          </p:cNvPr>
          <p:cNvPicPr>
            <a:picLocks noChangeAspect="1"/>
          </p:cNvPicPr>
          <p:nvPr/>
        </p:nvPicPr>
        <p:blipFill>
          <a:blip r:embed="rId4"/>
          <a:stretch>
            <a:fillRect/>
          </a:stretch>
        </p:blipFill>
        <p:spPr>
          <a:xfrm>
            <a:off x="6863600" y="1293144"/>
            <a:ext cx="4761905" cy="4761905"/>
          </a:xfrm>
          <a:prstGeom prst="rect">
            <a:avLst/>
          </a:prstGeom>
        </p:spPr>
      </p:pic>
    </p:spTree>
    <p:extLst>
      <p:ext uri="{BB962C8B-B14F-4D97-AF65-F5344CB8AC3E}">
        <p14:creationId xmlns:p14="http://schemas.microsoft.com/office/powerpoint/2010/main" val="1127445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77FC160B2A5FEB448B6F8E53313BD67A" ma:contentTypeVersion="12" ma:contentTypeDescription="Luo uusi asiakirja." ma:contentTypeScope="" ma:versionID="2ccbe486b156386d0bbc79d06914836b">
  <xsd:schema xmlns:xsd="http://www.w3.org/2001/XMLSchema" xmlns:xs="http://www.w3.org/2001/XMLSchema" xmlns:p="http://schemas.microsoft.com/office/2006/metadata/properties" xmlns:ns2="5b96e7ea-5168-4d4d-abeb-378b8ab35c3f" xmlns:ns3="1d2eac1b-02b2-4736-afce-a6c728ba97a9" targetNamespace="http://schemas.microsoft.com/office/2006/metadata/properties" ma:root="true" ma:fieldsID="9d1176d8d79ce259f5dbea9d9c9a11a8" ns2:_="" ns3:_="">
    <xsd:import namespace="5b96e7ea-5168-4d4d-abeb-378b8ab35c3f"/>
    <xsd:import namespace="1d2eac1b-02b2-4736-afce-a6c728ba97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6e7ea-5168-4d4d-abeb-378b8ab35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2eac1b-02b2-4736-afce-a6c728ba97a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4070DB-74DB-4545-8F9E-3133FC091BE1}">
  <ds:schemaRefs>
    <ds:schemaRef ds:uri="http://schemas.microsoft.com/sharepoint/v3/contenttype/forms"/>
  </ds:schemaRefs>
</ds:datastoreItem>
</file>

<file path=customXml/itemProps2.xml><?xml version="1.0" encoding="utf-8"?>
<ds:datastoreItem xmlns:ds="http://schemas.openxmlformats.org/officeDocument/2006/customXml" ds:itemID="{C471FE54-66FB-49F6-9F39-9BE2E008C293}">
  <ds:schemaRefs>
    <ds:schemaRef ds:uri="1d2eac1b-02b2-4736-afce-a6c728ba97a9"/>
    <ds:schemaRef ds:uri="5b96e7ea-5168-4d4d-abeb-378b8ab35c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C1DBE4F-39C1-4E6A-B1FF-8DB003AAE28E}">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1d2eac1b-02b2-4736-afce-a6c728ba97a9"/>
    <ds:schemaRef ds:uri="http://schemas.openxmlformats.org/package/2006/metadata/core-properties"/>
    <ds:schemaRef ds:uri="http://purl.org/dc/elements/1.1/"/>
    <ds:schemaRef ds:uri="5b96e7ea-5168-4d4d-abeb-378b8ab35c3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TotalTime>
  <Words>2845</Words>
  <Application>Microsoft Office PowerPoint</Application>
  <PresentationFormat>Laajakuva</PresentationFormat>
  <Paragraphs>205</Paragraphs>
  <Slides>27</Slides>
  <Notes>21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27</vt:i4>
      </vt:variant>
    </vt:vector>
  </HeadingPairs>
  <TitlesOfParts>
    <vt:vector size="34" baseType="lpstr">
      <vt:lpstr>Arial</vt:lpstr>
      <vt:lpstr>Calibri</vt:lpstr>
      <vt:lpstr>Calibri Light</vt:lpstr>
      <vt:lpstr>Playfair Display</vt:lpstr>
      <vt:lpstr>Be Vietnam</vt:lpstr>
      <vt:lpstr>Wingdings</vt:lpstr>
      <vt:lpstr>Office Theme</vt:lpstr>
      <vt:lpstr>Ajatuksia motivaatiosta, työn merkityksestä ja tunteista työelämässä</vt:lpstr>
      <vt:lpstr>PowerPoint-esitys</vt:lpstr>
      <vt:lpstr>PowerPoint-esitys</vt:lpstr>
      <vt:lpstr>PowerPoint-esitys</vt:lpstr>
      <vt:lpstr>PowerPoint-esitys</vt:lpstr>
      <vt:lpstr>PowerPoint-esitys</vt:lpstr>
      <vt:lpstr>PowerPoint-esitys</vt:lpstr>
      <vt:lpstr>PowerPoint-esitys</vt:lpstr>
      <vt:lpstr>PowerPoint-esitys</vt:lpstr>
      <vt:lpstr>Pohdittavaksi:</vt:lpstr>
      <vt:lpstr>Merkityksellisyys</vt:lpstr>
      <vt:lpstr>Mistä työn merkityksellisyys koostuu? </vt:lpstr>
      <vt:lpstr>Miksi merkityksellisyydellä on merkitystä?</vt:lpstr>
      <vt:lpstr>Tehtävä:</vt:lpstr>
      <vt:lpstr>Miten merkityksellisyyttä voidaan johtaa? </vt:lpstr>
      <vt:lpstr>PowerPoint-esitys</vt:lpstr>
      <vt:lpstr>Miten merkityksellisyyttä voidaan johtaa? </vt:lpstr>
      <vt:lpstr>Miten merkityksellisyyttä voidaan johtaa? </vt:lpstr>
      <vt:lpstr>Pohdittavaksi:</vt:lpstr>
      <vt:lpstr>Tunnejohtaminen </vt:lpstr>
      <vt:lpstr>Mitä tunneälyllä tarkoitetaan? </vt:lpstr>
      <vt:lpstr> Miten tunteita voidaan johtaa?   </vt:lpstr>
      <vt:lpstr>  Tietoisuus omista tunteista     </vt:lpstr>
      <vt:lpstr>  Empatia    </vt:lpstr>
      <vt:lpstr>  Tehtävä:    </vt:lpstr>
      <vt:lpstr>Yhteenveto</vt:lpstr>
      <vt:lpstr>Lähteet ja lisätietoa: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Johannes Erkkilä</dc:creator>
  <cp:lastModifiedBy>Sofia Heininen</cp:lastModifiedBy>
  <cp:revision>80</cp:revision>
  <cp:lastPrinted>2021-01-28T06:29:36Z</cp:lastPrinted>
  <dcterms:created xsi:type="dcterms:W3CDTF">2020-06-12T11:44:30Z</dcterms:created>
  <dcterms:modified xsi:type="dcterms:W3CDTF">2021-01-28T06:32:01Z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0x01010077FC160B2A5FEB448B6F8E53313BD67A</vt:lpwstr>
  </property>
</Properties>
</file>